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 snapToGrid="0" snapToObjects="1">
      <p:cViewPr>
        <p:scale>
          <a:sx n="33" d="100"/>
          <a:sy n="33" d="100"/>
        </p:scale>
        <p:origin x="-2160" y="-96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8254F-7D06-634D-B87F-99488E3D4058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1579E-4DE1-0F49-A6E9-A06ACBA585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1567510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57250" y="685800"/>
            <a:ext cx="51435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41579E-4DE1-0F49-A6E9-A06ACBA585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2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919310" y="2814321"/>
            <a:ext cx="26660477" cy="5991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26459" y="2814321"/>
            <a:ext cx="79444213" cy="5991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7" y="14102082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7" y="9301483"/>
            <a:ext cx="27980640" cy="4800598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6457" y="16388081"/>
            <a:ext cx="53052343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27442" y="16388081"/>
            <a:ext cx="53052347" cy="46344842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4912362"/>
            <a:ext cx="14544677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0" y="6959600"/>
            <a:ext cx="14544677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2"/>
            <a:ext cx="14550390" cy="2047238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2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1"/>
            <a:ext cx="18402300" cy="18729962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1"/>
            <a:ext cx="10829927" cy="15011402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2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2"/>
            <a:ext cx="19751040" cy="2575558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37C88-72BC-A14D-9DAA-F8E1F1883C5D}" type="datetimeFigureOut">
              <a:rPr lang="en-US" smtClean="0"/>
              <a:pPr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6804664"/>
            <a:ext cx="32918400" cy="15140936"/>
          </a:xfrm>
          <a:prstGeom prst="rect">
            <a:avLst/>
          </a:prstGeom>
          <a:solidFill>
            <a:srgbClr val="DC5A2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79756" y="469351"/>
            <a:ext cx="31638106" cy="2103937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yTriangle.pn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 rot="10800000">
            <a:off x="-508705" y="-460246"/>
            <a:ext cx="10809400" cy="2678175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1"/>
            <a:ext cx="29626560" cy="14483082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609162" y="20340322"/>
            <a:ext cx="2771268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37C88-72BC-A14D-9DAA-F8E1F1883C5D}" type="datetimeFigureOut">
              <a:rPr lang="en-US" smtClean="0"/>
              <a:pPr/>
              <a:t>12/10/19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2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380430" y="20340322"/>
            <a:ext cx="289205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E423F-EFA3-1A49-92A2-45B4628A60C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ISU-University-Mark-horiz-orange-black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45782" y="19757146"/>
            <a:ext cx="6546258" cy="1365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51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Roboto Medium"/>
          <a:ea typeface="+mj-ea"/>
          <a:cs typeface="Roboto Medium"/>
        </a:defRPr>
      </a:lvl1pPr>
    </p:titleStyle>
    <p:bodyStyle>
      <a:lvl1pPr marL="1175633" indent="-1175633" algn="l" defTabSz="1567510" rtl="0" eaLnBrk="1" latinLnBrk="0" hangingPunct="1">
        <a:spcBef>
          <a:spcPct val="20000"/>
        </a:spcBef>
        <a:buFont typeface="Arial"/>
        <a:buChar char="•"/>
        <a:defRPr sz="11000" b="0" i="0" kern="1200">
          <a:solidFill>
            <a:schemeClr val="tx1"/>
          </a:solidFill>
          <a:latin typeface="Roboto Condensed Bold"/>
          <a:ea typeface="+mn-ea"/>
          <a:cs typeface="Roboto Condensed Bold"/>
        </a:defRPr>
      </a:lvl1pPr>
      <a:lvl2pPr marL="2547204" indent="-979694" algn="l" defTabSz="156751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Roboto Condensed Light"/>
          <a:ea typeface="+mn-ea"/>
          <a:cs typeface="Roboto Condensed Light"/>
        </a:defRPr>
      </a:lvl2pPr>
      <a:lvl3pPr marL="3918776" indent="-783755" algn="l" defTabSz="1567510" rtl="0" eaLnBrk="1" latinLnBrk="0" hangingPunct="1">
        <a:spcBef>
          <a:spcPct val="20000"/>
        </a:spcBef>
        <a:buFont typeface="Arial"/>
        <a:buChar char="•"/>
        <a:defRPr sz="8200" b="0" i="0" kern="1200">
          <a:solidFill>
            <a:schemeClr val="tx1"/>
          </a:solidFill>
          <a:latin typeface="Roboto Condensed Bold"/>
          <a:ea typeface="+mn-ea"/>
          <a:cs typeface="Roboto Condensed Bold"/>
        </a:defRPr>
      </a:lvl3pPr>
      <a:lvl4pPr marL="5486286" indent="-783755" algn="l" defTabSz="1567510" rtl="0" eaLnBrk="1" latinLnBrk="0" hangingPunct="1">
        <a:spcBef>
          <a:spcPct val="20000"/>
        </a:spcBef>
        <a:buFont typeface="Arial"/>
        <a:buChar char="–"/>
        <a:defRPr sz="6900" kern="1200">
          <a:solidFill>
            <a:schemeClr val="tx1"/>
          </a:solidFill>
          <a:latin typeface="Roboto Condensed Light"/>
          <a:ea typeface="+mn-ea"/>
          <a:cs typeface="Roboto Condensed Light"/>
        </a:defRPr>
      </a:lvl4pPr>
      <a:lvl5pPr marL="7053796" indent="-783755" algn="l" defTabSz="1567510" rtl="0" eaLnBrk="1" latinLnBrk="0" hangingPunct="1">
        <a:spcBef>
          <a:spcPct val="20000"/>
        </a:spcBef>
        <a:buFont typeface="Arial"/>
        <a:buChar char="»"/>
        <a:defRPr sz="6900" kern="1200">
          <a:solidFill>
            <a:schemeClr val="tx1"/>
          </a:solidFill>
          <a:latin typeface="Roboto Condensed Light"/>
          <a:ea typeface="+mn-ea"/>
          <a:cs typeface="Roboto Condensed Light"/>
        </a:defRPr>
      </a:lvl5pPr>
      <a:lvl6pPr marL="862130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1567510" rtl="0" eaLnBrk="1" latinLnBrk="0" hangingPunct="1">
        <a:spcBef>
          <a:spcPct val="20000"/>
        </a:spcBef>
        <a:buFont typeface="Arial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156751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Joey Gifford</dc:creator>
  <cp:keywords/>
  <dc:description/>
  <cp:lastModifiedBy>Joey Gifford</cp:lastModifiedBy>
  <cp:revision>3</cp:revision>
  <dcterms:created xsi:type="dcterms:W3CDTF">2019-12-10T20:53:00Z</dcterms:created>
  <dcterms:modified xsi:type="dcterms:W3CDTF">2019-12-10T20:56:36Z</dcterms:modified>
  <cp:category/>
</cp:coreProperties>
</file>