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82FC6-7A4E-DE92-FDF5-3FD7CB810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27E276-C1BE-36F8-F493-1CB68F72F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BABAB-2FC8-5A06-5F1B-B322E1ED7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4533-3C5A-FBB8-5509-A37002B3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A950F-CEE6-ACE7-3C55-85F9272C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8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81A13-BCEE-58F3-8479-136BF15E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B9799-1A94-48DF-B0FA-8A9E689F6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66E71-5A24-647E-40C6-47C73BCE4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38D94-B7D7-35E0-4C69-1C626553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88416-0BEF-DE11-6421-507ABC84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8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98DFA1-494A-E13B-CEC4-9C65F89E5B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04D3F-B335-B9F0-E3AB-21AC9770A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1C297-3CEA-CBD2-51D9-14CB5ECC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2BC3D-A966-42AE-C2BD-0920627A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A7A80-5EDA-0D10-3DC9-46D1BAE55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42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C494A-0681-674C-D202-ECB24B2D6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CDD17-AB3D-3E3C-526E-FA1082231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166BC-CAA8-7B70-BE52-3889C384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C3C94-CF56-9912-FCF1-DF2BAA382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F9188-AC9C-9228-A3D4-E1B0C43D7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4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05A43-060F-E7E6-AAFC-02750164E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9A002-ED24-E5C9-12A6-32978A898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5D121-60F6-212D-5FD0-ADE2E58C9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4C62A-4416-2C7D-B28C-4A7B397C6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E3D2-68B6-7EC7-8C6B-3D0BC7C98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0F4AF-3F7A-A6A4-FC52-63E37F142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46A6A-BA18-9454-DD8F-048BEA6F0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80B72-42D7-7BC2-5599-52F1A337E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6A56B-DB86-30FD-0746-47D1B730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5DA4F-6A14-8FBB-48CF-71C312D23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F3940B-D5B8-60FF-90F8-1DDC49567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2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67C0E-3F86-4AEB-3235-19BA3A1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99177-8CCD-FA7F-9BFC-4867DDB36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888908-280F-BC4C-3F7B-53F2249D4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82C6D6-8433-C850-3328-9897260C2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AD7655-57D9-AE03-8C18-11F14080D9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26ECE5-B171-D393-F953-7BC04379D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8949AD-3066-8081-654B-3C2B56DA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4D1591-2D94-D6EF-B2CE-B3B9E8EBE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5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A8E43-B303-58DC-F4C3-FA0196D77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B240DB-075A-F389-2832-33E318DBE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91A41-3928-C811-4060-0202A957A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D45393-612E-B81C-2043-B5FD71A0B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3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033B0B-E51B-6337-8751-1CE347063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937BE-C7C5-0FB8-A5CB-977849C7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71D54-D99F-9074-9C70-487F68CDA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46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F562-77C3-57F4-F2F1-42EBF28E9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51302-84F7-E569-8CDF-69B725124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6F6A2-36B4-3157-BC30-CB3F4AA60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C2BC2-9447-F4B3-94D4-51409E0E7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15CFB-0144-B8B5-41B2-AD7590D73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1869E-9888-4BFD-9056-651C59C40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4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B39A-B069-B38F-52A2-51A25431F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BAD520-AD98-4BF3-6A33-993D4D71B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BC507-BC56-C389-4CD0-CED49B63B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CB70E-BBFB-F942-8960-CA527D31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0424F-825A-DF35-8568-302F460B3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3D38E-D8B2-C223-E794-4D21CBDD1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7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C47239-0B8F-192B-7288-C043C4966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3FF1D1-44BD-E4B7-6C3D-D54AC9B04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B744A-4AAB-A945-7B54-0F850467A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087022-F8E3-2F4C-A658-118FA9A2A480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F92EA-7C19-3BDB-00AC-461B5BC49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53DC6-C14F-F26C-5557-B23058610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6E9E0-8B3F-184F-A011-3B4579D8C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7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53C5-9CC3-7BC5-3F69-56B002B863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Idaho State University Business Pitch Competition </a:t>
            </a:r>
            <a:r>
              <a:rPr lang="en-US" dirty="0"/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394557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160F0-878E-0042-5C6B-5CD5C9AA2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Your Next Steps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7A4F3-842D-52B6-3802-5671B4FE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List what your next steps are:</a:t>
            </a:r>
          </a:p>
          <a:p>
            <a:pPr lvl="1"/>
            <a:r>
              <a:rPr lang="en-US" dirty="0"/>
              <a:t>Are you putting a request for funding (are you asking for an investor)?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Are you trying to collaborate with another entity?</a:t>
            </a:r>
          </a:p>
        </p:txBody>
      </p:sp>
    </p:spTree>
    <p:extLst>
      <p:ext uri="{BB962C8B-B14F-4D97-AF65-F5344CB8AC3E}">
        <p14:creationId xmlns:p14="http://schemas.microsoft.com/office/powerpoint/2010/main" val="1787612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99904-0CB5-AE28-73DE-50DEC2A50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About You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A3132-ABF7-775B-3F71-55AD49142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Provide a picture </a:t>
            </a:r>
          </a:p>
          <a:p>
            <a:r>
              <a:rPr lang="en-US" dirty="0"/>
              <a:t>Why are you the right person for this business venture?</a:t>
            </a:r>
          </a:p>
          <a:p>
            <a:r>
              <a:rPr lang="en-US" dirty="0">
                <a:solidFill>
                  <a:schemeClr val="accent2"/>
                </a:solidFill>
              </a:rPr>
              <a:t>Background</a:t>
            </a:r>
          </a:p>
          <a:p>
            <a:r>
              <a:rPr lang="en-US" dirty="0"/>
              <a:t>Training</a:t>
            </a:r>
          </a:p>
          <a:p>
            <a:r>
              <a:rPr lang="en-US" dirty="0">
                <a:solidFill>
                  <a:schemeClr val="accent2"/>
                </a:solidFill>
              </a:rPr>
              <a:t>Experience</a:t>
            </a:r>
          </a:p>
          <a:p>
            <a:r>
              <a:rPr lang="en-US" dirty="0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115535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4152B-2170-25FC-4A0A-4F91EE659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4830D-6498-4B70-C9B3-01A675963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Final Slide of Pitch</a:t>
            </a:r>
          </a:p>
          <a:p>
            <a:pPr lvl="1"/>
            <a:r>
              <a:rPr lang="en-US" dirty="0"/>
              <a:t>Thank you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Contact Info</a:t>
            </a:r>
          </a:p>
          <a:p>
            <a:pPr lvl="1"/>
            <a:r>
              <a:rPr lang="en-US" dirty="0"/>
              <a:t>Same logo slide from your Title Slide (Bookended)</a:t>
            </a:r>
          </a:p>
        </p:txBody>
      </p:sp>
    </p:spTree>
    <p:extLst>
      <p:ext uri="{BB962C8B-B14F-4D97-AF65-F5344CB8AC3E}">
        <p14:creationId xmlns:p14="http://schemas.microsoft.com/office/powerpoint/2010/main" val="65921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C7911-7EDB-B395-8CC0-D05794E9D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Back-Up Slides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B296-9A7D-D813-3A97-35866D5A2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These are slides you have to provide additional detail or information that may be asked during the Q&amp;A.</a:t>
            </a:r>
          </a:p>
          <a:p>
            <a:pPr lvl="1"/>
            <a:r>
              <a:rPr lang="en-US" dirty="0"/>
              <a:t>Strategically use these, have detailed information at the ready.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If you know a question that is going to get asked, have a slide back here to answer it, it shows preparation and forethought. </a:t>
            </a:r>
          </a:p>
        </p:txBody>
      </p:sp>
    </p:spTree>
    <p:extLst>
      <p:ext uri="{BB962C8B-B14F-4D97-AF65-F5344CB8AC3E}">
        <p14:creationId xmlns:p14="http://schemas.microsoft.com/office/powerpoint/2010/main" val="130851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E07C-83C2-4F9A-6B48-FC702DC2F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FD58B-AB9B-37A4-34C3-30FFD41C7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6902"/>
            <a:ext cx="10515600" cy="4380061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Name</a:t>
            </a:r>
          </a:p>
          <a:p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33595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82B7F-3854-FA28-799D-4C438850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519C4-3F7E-ED2D-EFA0-50533DCB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did you become aware of the problem?</a:t>
            </a:r>
          </a:p>
          <a:p>
            <a:r>
              <a:rPr lang="en-US" dirty="0"/>
              <a:t>Why are you interested in it?</a:t>
            </a:r>
          </a:p>
          <a:p>
            <a:r>
              <a:rPr lang="en-US" dirty="0">
                <a:solidFill>
                  <a:schemeClr val="accent2"/>
                </a:solidFill>
              </a:rPr>
              <a:t>How big an issue is this problem (scope/impact)?</a:t>
            </a:r>
          </a:p>
        </p:txBody>
      </p:sp>
    </p:spTree>
    <p:extLst>
      <p:ext uri="{BB962C8B-B14F-4D97-AF65-F5344CB8AC3E}">
        <p14:creationId xmlns:p14="http://schemas.microsoft.com/office/powerpoint/2010/main" val="319290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C0057-7B11-27CA-24ED-EA8E9F265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Service/Product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BA37F-BB9E-F93E-5A01-9B39AFFB7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Describe your service/product</a:t>
            </a:r>
          </a:p>
          <a:p>
            <a:pPr lvl="1"/>
            <a:r>
              <a:rPr lang="en-US" dirty="0"/>
              <a:t>What does it do?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Purpose?</a:t>
            </a:r>
          </a:p>
          <a:p>
            <a:pPr lvl="1"/>
            <a:r>
              <a:rPr lang="en-US" dirty="0"/>
              <a:t>Function?</a:t>
            </a:r>
          </a:p>
        </p:txBody>
      </p:sp>
    </p:spTree>
    <p:extLst>
      <p:ext uri="{BB962C8B-B14F-4D97-AF65-F5344CB8AC3E}">
        <p14:creationId xmlns:p14="http://schemas.microsoft.com/office/powerpoint/2010/main" val="3879392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7631A-26B9-537C-80B2-ABD3A4856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F660D-C53D-6D53-4F90-621F86FFB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How does your product or service solve the problem you stated?</a:t>
            </a:r>
          </a:p>
        </p:txBody>
      </p:sp>
    </p:spTree>
    <p:extLst>
      <p:ext uri="{BB962C8B-B14F-4D97-AF65-F5344CB8AC3E}">
        <p14:creationId xmlns:p14="http://schemas.microsoft.com/office/powerpoint/2010/main" val="400881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1EBC-2666-F776-36E4-5CBD155D2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F9B2F-C218-4DC1-7A6A-66FFCBA29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What’s the big market opportunity you eventually want?</a:t>
            </a:r>
          </a:p>
          <a:p>
            <a:r>
              <a:rPr lang="en-US" dirty="0"/>
              <a:t>What is the targeted market (a subset of the bigger opportunity) you want to start with?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1800" dirty="0">
                <a:solidFill>
                  <a:schemeClr val="accent2"/>
                </a:solidFill>
              </a:rPr>
              <a:t>EXAMPLE:</a:t>
            </a:r>
          </a:p>
          <a:p>
            <a:pPr lvl="1"/>
            <a:r>
              <a:rPr lang="en-US" sz="1800" dirty="0">
                <a:solidFill>
                  <a:schemeClr val="accent2"/>
                </a:solidFill>
              </a:rPr>
              <a:t>Our big market is digital marketing agencies across the United States. To start, we will target agencies in Boise that have at least 20+ clients.</a:t>
            </a:r>
          </a:p>
        </p:txBody>
      </p:sp>
    </p:spTree>
    <p:extLst>
      <p:ext uri="{BB962C8B-B14F-4D97-AF65-F5344CB8AC3E}">
        <p14:creationId xmlns:p14="http://schemas.microsoft.com/office/powerpoint/2010/main" val="2350096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98F04-B386-F4D3-26E8-FE3DB27DC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Go-To-Market Plan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7B16F-B2F0-8A60-AEC3-9B9EEED96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For your smaller target market, how will they hear about you? </a:t>
            </a:r>
          </a:p>
          <a:p>
            <a:r>
              <a:rPr lang="en-US" dirty="0"/>
              <a:t>What is your marketing plan so they know you exist?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100" dirty="0">
                <a:solidFill>
                  <a:schemeClr val="accent2"/>
                </a:solidFill>
              </a:rPr>
              <a:t>Example:</a:t>
            </a:r>
          </a:p>
          <a:p>
            <a:r>
              <a:rPr lang="en-US" sz="2100" dirty="0">
                <a:solidFill>
                  <a:schemeClr val="accent2"/>
                </a:solidFill>
              </a:rPr>
              <a:t>We are doing the following to connect with Digital Marketing Agencies in Boise:</a:t>
            </a:r>
          </a:p>
          <a:p>
            <a:pPr lvl="1"/>
            <a:r>
              <a:rPr lang="en-US" sz="2100" dirty="0">
                <a:solidFill>
                  <a:schemeClr val="accent2"/>
                </a:solidFill>
              </a:rPr>
              <a:t>Yelp to track and identify agencies</a:t>
            </a:r>
          </a:p>
          <a:p>
            <a:pPr lvl="1"/>
            <a:r>
              <a:rPr lang="en-US" sz="2100" dirty="0">
                <a:solidFill>
                  <a:schemeClr val="accent2"/>
                </a:solidFill>
              </a:rPr>
              <a:t>LinkedIn, Email and Cold Calling for Initial Intros</a:t>
            </a:r>
          </a:p>
          <a:p>
            <a:pPr lvl="1"/>
            <a:r>
              <a:rPr lang="en-US" sz="2100" dirty="0">
                <a:solidFill>
                  <a:schemeClr val="accent2"/>
                </a:solidFill>
              </a:rPr>
              <a:t>Trying to Schedule in-person meetings</a:t>
            </a:r>
          </a:p>
        </p:txBody>
      </p:sp>
    </p:spTree>
    <p:extLst>
      <p:ext uri="{BB962C8B-B14F-4D97-AF65-F5344CB8AC3E}">
        <p14:creationId xmlns:p14="http://schemas.microsoft.com/office/powerpoint/2010/main" val="3437719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79A92-B3FC-6349-54DB-B27C91DB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A865E-0E73-9C8F-371D-CE393FDDA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Describe how you make money.  If applicable, share any relevant business costs (especially if it’s related to each sale).</a:t>
            </a:r>
          </a:p>
          <a:p>
            <a:pPr lvl="1"/>
            <a:r>
              <a:rPr lang="en-US" dirty="0"/>
              <a:t>Have a revenue model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Financial projections (basic is fine)</a:t>
            </a:r>
          </a:p>
          <a:p>
            <a:pPr lvl="1"/>
            <a:r>
              <a:rPr lang="en-US" dirty="0"/>
              <a:t>Scalability considerations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1900" dirty="0">
                <a:solidFill>
                  <a:schemeClr val="accent2"/>
                </a:solidFill>
              </a:rPr>
              <a:t>Example 1: Software:</a:t>
            </a:r>
          </a:p>
          <a:p>
            <a:pPr lvl="2"/>
            <a:r>
              <a:rPr lang="en-US" sz="1900" dirty="0">
                <a:solidFill>
                  <a:schemeClr val="accent2"/>
                </a:solidFill>
              </a:rPr>
              <a:t>We sell our software to single location for $99 a month</a:t>
            </a:r>
          </a:p>
          <a:p>
            <a:pPr lvl="2"/>
            <a:r>
              <a:rPr lang="en-US" sz="1900" dirty="0">
                <a:solidFill>
                  <a:schemeClr val="accent2"/>
                </a:solidFill>
              </a:rPr>
              <a:t>We license our software for $5/</a:t>
            </a:r>
            <a:r>
              <a:rPr lang="en-US" sz="1900" dirty="0" err="1">
                <a:solidFill>
                  <a:schemeClr val="accent2"/>
                </a:solidFill>
              </a:rPr>
              <a:t>mo</a:t>
            </a:r>
            <a:r>
              <a:rPr lang="en-US" sz="1900" dirty="0">
                <a:solidFill>
                  <a:schemeClr val="accent2"/>
                </a:solidFill>
              </a:rPr>
              <a:t> per user</a:t>
            </a:r>
          </a:p>
          <a:p>
            <a:pPr lvl="1"/>
            <a:r>
              <a:rPr lang="en-US" sz="1900" dirty="0">
                <a:solidFill>
                  <a:schemeClr val="accent2"/>
                </a:solidFill>
              </a:rPr>
              <a:t>Example 2: Product:</a:t>
            </a:r>
          </a:p>
          <a:p>
            <a:pPr lvl="2"/>
            <a:r>
              <a:rPr lang="en-US" sz="1900" dirty="0">
                <a:solidFill>
                  <a:schemeClr val="accent2"/>
                </a:solidFill>
              </a:rPr>
              <a:t>Tee Shirts cost us $10.  We sell for $25 – Profiting $15 for each Tee Shirt</a:t>
            </a:r>
          </a:p>
          <a:p>
            <a:pPr lvl="1"/>
            <a:r>
              <a:rPr lang="en-US" sz="1900" dirty="0">
                <a:solidFill>
                  <a:schemeClr val="accent2"/>
                </a:solidFill>
              </a:rPr>
              <a:t>Then provide the detail into a projection of total sales per month/annually.</a:t>
            </a:r>
            <a:r>
              <a:rPr lang="en-US" dirty="0">
                <a:solidFill>
                  <a:schemeClr val="accent2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9030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C21BA-C5A3-491D-F1F5-5BCE12507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32201-0715-2AF1-028B-86F9E9CCD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What progress have you made?</a:t>
            </a:r>
          </a:p>
          <a:p>
            <a:pPr lvl="1"/>
            <a:r>
              <a:rPr lang="en-US" dirty="0"/>
              <a:t>What have you learned from customer interviews?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Do you have any orders or sales?</a:t>
            </a:r>
          </a:p>
          <a:p>
            <a:pPr lvl="1"/>
            <a:r>
              <a:rPr lang="en-US" dirty="0"/>
              <a:t>Do you have a prototype?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How has the product been validated as viable?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chemeClr val="accent2"/>
                </a:solidFill>
              </a:rPr>
              <a:t>Example: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Surveys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Drawings/designs</a:t>
            </a:r>
          </a:p>
          <a:p>
            <a:pPr lvl="2"/>
            <a:r>
              <a:rPr lang="en-US" dirty="0">
                <a:solidFill>
                  <a:schemeClr val="accent2"/>
                </a:solidFill>
              </a:rPr>
              <a:t>Template or mock (app, website)</a:t>
            </a:r>
          </a:p>
        </p:txBody>
      </p:sp>
    </p:spTree>
    <p:extLst>
      <p:ext uri="{BB962C8B-B14F-4D97-AF65-F5344CB8AC3E}">
        <p14:creationId xmlns:p14="http://schemas.microsoft.com/office/powerpoint/2010/main" val="4282322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500</Words>
  <Application>Microsoft Macintosh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Idaho State University Business Pitch Competition Template</vt:lpstr>
      <vt:lpstr>Title Slide</vt:lpstr>
      <vt:lpstr>Problem Statement</vt:lpstr>
      <vt:lpstr>Your Service/Product </vt:lpstr>
      <vt:lpstr>Solution Statement</vt:lpstr>
      <vt:lpstr>Market Opportunity</vt:lpstr>
      <vt:lpstr>Go-To-Market Plan </vt:lpstr>
      <vt:lpstr>Financial Model</vt:lpstr>
      <vt:lpstr>Progress to Date</vt:lpstr>
      <vt:lpstr>What are Your Next Steps </vt:lpstr>
      <vt:lpstr>About You </vt:lpstr>
      <vt:lpstr>Thank You </vt:lpstr>
      <vt:lpstr>Back-Up Slides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Joshua Thompson</dc:creator>
  <cp:lastModifiedBy>Presley Arrowood</cp:lastModifiedBy>
  <cp:revision>3</cp:revision>
  <dcterms:created xsi:type="dcterms:W3CDTF">2025-02-20T23:10:10Z</dcterms:created>
  <dcterms:modified xsi:type="dcterms:W3CDTF">2025-07-30T20:09:15Z</dcterms:modified>
</cp:coreProperties>
</file>