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3" r:id="rId6"/>
    <p:sldId id="267" r:id="rId7"/>
    <p:sldId id="266" r:id="rId8"/>
    <p:sldId id="262" r:id="rId9"/>
    <p:sldId id="265" r:id="rId10"/>
    <p:sldId id="268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Roboto Slab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42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ris%20Buder\Downloads\LBSSA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ris%20Buder\Downloads\IDUR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ris%20Buder\Downloads\Dice_All_Possible_Outcom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Labor Force Participation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Monthly!$B$1</c:f>
              <c:strCache>
                <c:ptCount val="1"/>
                <c:pt idx="0">
                  <c:v>Idaho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CD-47A9-AD82-8E0140C4DF0D}"/>
                </c:ext>
              </c:extLst>
            </c:dLbl>
            <c:dLbl>
              <c:idx val="1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CD-47A9-AD82-8E0140C4DF0D}"/>
                </c:ext>
              </c:extLst>
            </c:dLbl>
            <c:dLbl>
              <c:idx val="5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CD-47A9-AD82-8E0140C4DF0D}"/>
                </c:ext>
              </c:extLst>
            </c:dLbl>
            <c:dLbl>
              <c:idx val="6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ACD-47A9-AD82-8E0140C4DF0D}"/>
                </c:ext>
              </c:extLst>
            </c:dLbl>
            <c:dLbl>
              <c:idx val="7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ACD-47A9-AD82-8E0140C4DF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Monthly!$A$2:$A$72</c:f>
              <c:strCache>
                <c:ptCount val="71"/>
                <c:pt idx="0">
                  <c:v>2019-01-01</c:v>
                </c:pt>
                <c:pt idx="1">
                  <c:v>2019-02-01</c:v>
                </c:pt>
                <c:pt idx="2">
                  <c:v>2019-03-01</c:v>
                </c:pt>
                <c:pt idx="3">
                  <c:v>2019-04-01</c:v>
                </c:pt>
                <c:pt idx="4">
                  <c:v>2019-05-01</c:v>
                </c:pt>
                <c:pt idx="5">
                  <c:v>2019-06-01</c:v>
                </c:pt>
                <c:pt idx="6">
                  <c:v>2019-07-01</c:v>
                </c:pt>
                <c:pt idx="7">
                  <c:v>2019-08-01</c:v>
                </c:pt>
                <c:pt idx="8">
                  <c:v>2019-09-01</c:v>
                </c:pt>
                <c:pt idx="9">
                  <c:v>2019-10-01</c:v>
                </c:pt>
                <c:pt idx="10">
                  <c:v>2019-11-01</c:v>
                </c:pt>
                <c:pt idx="11">
                  <c:v>2019-12-01</c:v>
                </c:pt>
                <c:pt idx="12">
                  <c:v>2020-01-01</c:v>
                </c:pt>
                <c:pt idx="13">
                  <c:v>2020-02-01</c:v>
                </c:pt>
                <c:pt idx="14">
                  <c:v>2020-03-01</c:v>
                </c:pt>
                <c:pt idx="15">
                  <c:v>2020-04-01</c:v>
                </c:pt>
                <c:pt idx="16">
                  <c:v>2020-05-01</c:v>
                </c:pt>
                <c:pt idx="17">
                  <c:v>2020-06-01</c:v>
                </c:pt>
                <c:pt idx="18">
                  <c:v>2020-07-01</c:v>
                </c:pt>
                <c:pt idx="19">
                  <c:v>2020-08-01</c:v>
                </c:pt>
                <c:pt idx="20">
                  <c:v>2020-09-01</c:v>
                </c:pt>
                <c:pt idx="21">
                  <c:v>2020-10-01</c:v>
                </c:pt>
                <c:pt idx="22">
                  <c:v>2020-11-01</c:v>
                </c:pt>
                <c:pt idx="23">
                  <c:v>2020-12-01</c:v>
                </c:pt>
                <c:pt idx="24">
                  <c:v>2021-01-01</c:v>
                </c:pt>
                <c:pt idx="25">
                  <c:v>2021-02-01</c:v>
                </c:pt>
                <c:pt idx="26">
                  <c:v>2021-03-01</c:v>
                </c:pt>
                <c:pt idx="27">
                  <c:v>2021-04-01</c:v>
                </c:pt>
                <c:pt idx="28">
                  <c:v>2021-05-01</c:v>
                </c:pt>
                <c:pt idx="29">
                  <c:v>2021-06-01</c:v>
                </c:pt>
                <c:pt idx="30">
                  <c:v>2021-07-01</c:v>
                </c:pt>
                <c:pt idx="31">
                  <c:v>2021-08-01</c:v>
                </c:pt>
                <c:pt idx="32">
                  <c:v>2021-09-01</c:v>
                </c:pt>
                <c:pt idx="33">
                  <c:v>2021-10-01</c:v>
                </c:pt>
                <c:pt idx="34">
                  <c:v>2021-11-01</c:v>
                </c:pt>
                <c:pt idx="35">
                  <c:v>2021-12-01</c:v>
                </c:pt>
                <c:pt idx="36">
                  <c:v>2022-01-01</c:v>
                </c:pt>
                <c:pt idx="37">
                  <c:v>2022-02-01</c:v>
                </c:pt>
                <c:pt idx="38">
                  <c:v>2022-03-01</c:v>
                </c:pt>
                <c:pt idx="39">
                  <c:v>2022-04-01</c:v>
                </c:pt>
                <c:pt idx="40">
                  <c:v>2022-05-01</c:v>
                </c:pt>
                <c:pt idx="41">
                  <c:v>2022-06-01</c:v>
                </c:pt>
                <c:pt idx="42">
                  <c:v>2022-07-01</c:v>
                </c:pt>
                <c:pt idx="43">
                  <c:v>2022-08-01</c:v>
                </c:pt>
                <c:pt idx="44">
                  <c:v>2022-09-01</c:v>
                </c:pt>
                <c:pt idx="45">
                  <c:v>2022-10-01</c:v>
                </c:pt>
                <c:pt idx="46">
                  <c:v>2022-11-01</c:v>
                </c:pt>
                <c:pt idx="47">
                  <c:v>2022-12-01</c:v>
                </c:pt>
                <c:pt idx="48">
                  <c:v>2023-01-01</c:v>
                </c:pt>
                <c:pt idx="49">
                  <c:v>2023-02-01</c:v>
                </c:pt>
                <c:pt idx="50">
                  <c:v>2023-03-01</c:v>
                </c:pt>
                <c:pt idx="51">
                  <c:v>2023-04-01</c:v>
                </c:pt>
                <c:pt idx="52">
                  <c:v>2023-05-01</c:v>
                </c:pt>
                <c:pt idx="53">
                  <c:v>2023-06-01</c:v>
                </c:pt>
                <c:pt idx="54">
                  <c:v>2023-07-01</c:v>
                </c:pt>
                <c:pt idx="55">
                  <c:v>2023-08-01</c:v>
                </c:pt>
                <c:pt idx="56">
                  <c:v>2023-09-01</c:v>
                </c:pt>
                <c:pt idx="57">
                  <c:v>2023-10-01</c:v>
                </c:pt>
                <c:pt idx="58">
                  <c:v>2023-11-01</c:v>
                </c:pt>
                <c:pt idx="59">
                  <c:v>2023-12-01</c:v>
                </c:pt>
                <c:pt idx="60">
                  <c:v>2024-01-01</c:v>
                </c:pt>
                <c:pt idx="61">
                  <c:v>2024-02-01</c:v>
                </c:pt>
                <c:pt idx="62">
                  <c:v>2024-03-01</c:v>
                </c:pt>
                <c:pt idx="63">
                  <c:v>2024-04-01</c:v>
                </c:pt>
                <c:pt idx="64">
                  <c:v>2024-05-01</c:v>
                </c:pt>
                <c:pt idx="65">
                  <c:v>2024-06-01</c:v>
                </c:pt>
                <c:pt idx="66">
                  <c:v>2024-07-01</c:v>
                </c:pt>
                <c:pt idx="67">
                  <c:v>2024-08-01</c:v>
                </c:pt>
                <c:pt idx="68">
                  <c:v>2024-09-01</c:v>
                </c:pt>
                <c:pt idx="69">
                  <c:v>2024-10-01</c:v>
                </c:pt>
                <c:pt idx="70">
                  <c:v>2024-11-01</c:v>
                </c:pt>
              </c:strCache>
            </c:strRef>
          </c:cat>
          <c:val>
            <c:numRef>
              <c:f>Monthly!$B$2:$B$72</c:f>
              <c:numCache>
                <c:formatCode>0.0</c:formatCode>
                <c:ptCount val="71"/>
                <c:pt idx="0">
                  <c:v>64.2</c:v>
                </c:pt>
                <c:pt idx="1">
                  <c:v>64.2</c:v>
                </c:pt>
                <c:pt idx="2">
                  <c:v>64.2</c:v>
                </c:pt>
                <c:pt idx="3">
                  <c:v>64.2</c:v>
                </c:pt>
                <c:pt idx="4">
                  <c:v>64.3</c:v>
                </c:pt>
                <c:pt idx="5">
                  <c:v>64.3</c:v>
                </c:pt>
                <c:pt idx="6">
                  <c:v>64.400000000000006</c:v>
                </c:pt>
                <c:pt idx="7">
                  <c:v>64.400000000000006</c:v>
                </c:pt>
                <c:pt idx="8">
                  <c:v>64.400000000000006</c:v>
                </c:pt>
                <c:pt idx="9">
                  <c:v>64.5</c:v>
                </c:pt>
                <c:pt idx="10">
                  <c:v>64.400000000000006</c:v>
                </c:pt>
                <c:pt idx="11">
                  <c:v>64.400000000000006</c:v>
                </c:pt>
                <c:pt idx="12">
                  <c:v>64.2</c:v>
                </c:pt>
                <c:pt idx="13">
                  <c:v>64.099999999999994</c:v>
                </c:pt>
                <c:pt idx="14">
                  <c:v>63.8</c:v>
                </c:pt>
                <c:pt idx="15">
                  <c:v>62.6</c:v>
                </c:pt>
                <c:pt idx="16">
                  <c:v>63.3</c:v>
                </c:pt>
                <c:pt idx="17">
                  <c:v>63.1</c:v>
                </c:pt>
                <c:pt idx="18">
                  <c:v>63.3</c:v>
                </c:pt>
                <c:pt idx="19">
                  <c:v>63.1</c:v>
                </c:pt>
                <c:pt idx="20">
                  <c:v>63.2</c:v>
                </c:pt>
                <c:pt idx="21">
                  <c:v>63.1</c:v>
                </c:pt>
                <c:pt idx="22">
                  <c:v>63.1</c:v>
                </c:pt>
                <c:pt idx="23">
                  <c:v>63.1</c:v>
                </c:pt>
                <c:pt idx="24">
                  <c:v>63.1</c:v>
                </c:pt>
                <c:pt idx="25">
                  <c:v>63.1</c:v>
                </c:pt>
                <c:pt idx="26">
                  <c:v>63</c:v>
                </c:pt>
                <c:pt idx="27">
                  <c:v>63</c:v>
                </c:pt>
                <c:pt idx="28">
                  <c:v>62.9</c:v>
                </c:pt>
                <c:pt idx="29">
                  <c:v>62.8</c:v>
                </c:pt>
                <c:pt idx="30">
                  <c:v>62.7</c:v>
                </c:pt>
                <c:pt idx="31">
                  <c:v>62.7</c:v>
                </c:pt>
                <c:pt idx="32">
                  <c:v>62.7</c:v>
                </c:pt>
                <c:pt idx="33">
                  <c:v>62.8</c:v>
                </c:pt>
                <c:pt idx="34">
                  <c:v>62.8</c:v>
                </c:pt>
                <c:pt idx="35">
                  <c:v>62.9</c:v>
                </c:pt>
                <c:pt idx="36">
                  <c:v>63</c:v>
                </c:pt>
                <c:pt idx="37">
                  <c:v>63.1</c:v>
                </c:pt>
                <c:pt idx="38">
                  <c:v>63.1</c:v>
                </c:pt>
                <c:pt idx="39">
                  <c:v>63.1</c:v>
                </c:pt>
                <c:pt idx="40">
                  <c:v>63.1</c:v>
                </c:pt>
                <c:pt idx="41">
                  <c:v>63.1</c:v>
                </c:pt>
                <c:pt idx="42">
                  <c:v>63</c:v>
                </c:pt>
                <c:pt idx="43">
                  <c:v>62.9</c:v>
                </c:pt>
                <c:pt idx="44">
                  <c:v>62.8</c:v>
                </c:pt>
                <c:pt idx="45">
                  <c:v>62.8</c:v>
                </c:pt>
                <c:pt idx="46">
                  <c:v>62.7</c:v>
                </c:pt>
                <c:pt idx="47">
                  <c:v>62.7</c:v>
                </c:pt>
                <c:pt idx="48">
                  <c:v>62.7</c:v>
                </c:pt>
                <c:pt idx="49">
                  <c:v>62.7</c:v>
                </c:pt>
                <c:pt idx="50">
                  <c:v>62.8</c:v>
                </c:pt>
                <c:pt idx="51">
                  <c:v>62.8</c:v>
                </c:pt>
                <c:pt idx="52">
                  <c:v>62.9</c:v>
                </c:pt>
                <c:pt idx="53">
                  <c:v>62.9</c:v>
                </c:pt>
                <c:pt idx="54">
                  <c:v>62.9</c:v>
                </c:pt>
                <c:pt idx="55">
                  <c:v>62.9</c:v>
                </c:pt>
                <c:pt idx="56">
                  <c:v>62.9</c:v>
                </c:pt>
                <c:pt idx="57">
                  <c:v>62.9</c:v>
                </c:pt>
                <c:pt idx="58">
                  <c:v>62.8</c:v>
                </c:pt>
                <c:pt idx="59">
                  <c:v>62.7</c:v>
                </c:pt>
                <c:pt idx="60">
                  <c:v>62.6</c:v>
                </c:pt>
                <c:pt idx="61">
                  <c:v>62.6</c:v>
                </c:pt>
                <c:pt idx="62">
                  <c:v>62.6</c:v>
                </c:pt>
                <c:pt idx="63">
                  <c:v>62.7</c:v>
                </c:pt>
                <c:pt idx="64">
                  <c:v>62.7</c:v>
                </c:pt>
                <c:pt idx="65">
                  <c:v>62.8</c:v>
                </c:pt>
                <c:pt idx="66">
                  <c:v>62.9</c:v>
                </c:pt>
                <c:pt idx="67">
                  <c:v>63.1</c:v>
                </c:pt>
                <c:pt idx="68">
                  <c:v>63.2</c:v>
                </c:pt>
                <c:pt idx="69">
                  <c:v>63.3</c:v>
                </c:pt>
                <c:pt idx="70">
                  <c:v>63.4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AE-496B-A4DE-A5362187031F}"/>
            </c:ext>
          </c:extLst>
        </c:ser>
        <c:ser>
          <c:idx val="1"/>
          <c:order val="1"/>
          <c:tx>
            <c:strRef>
              <c:f>Monthly!$C$1</c:f>
              <c:strCache>
                <c:ptCount val="1"/>
                <c:pt idx="0">
                  <c:v>USA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CD-47A9-AD82-8E0140C4DF0D}"/>
                </c:ext>
              </c:extLst>
            </c:dLbl>
            <c:dLbl>
              <c:idx val="15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CD-47A9-AD82-8E0140C4DF0D}"/>
                </c:ext>
              </c:extLst>
            </c:dLbl>
            <c:dLbl>
              <c:idx val="5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CD-47A9-AD82-8E0140C4DF0D}"/>
                </c:ext>
              </c:extLst>
            </c:dLbl>
            <c:dLbl>
              <c:idx val="6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CD-47A9-AD82-8E0140C4DF0D}"/>
                </c:ext>
              </c:extLst>
            </c:dLbl>
            <c:dLbl>
              <c:idx val="7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CD-47A9-AD82-8E0140C4DF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Monthly!$A$2:$A$72</c:f>
              <c:strCache>
                <c:ptCount val="71"/>
                <c:pt idx="0">
                  <c:v>2019-01-01</c:v>
                </c:pt>
                <c:pt idx="1">
                  <c:v>2019-02-01</c:v>
                </c:pt>
                <c:pt idx="2">
                  <c:v>2019-03-01</c:v>
                </c:pt>
                <c:pt idx="3">
                  <c:v>2019-04-01</c:v>
                </c:pt>
                <c:pt idx="4">
                  <c:v>2019-05-01</c:v>
                </c:pt>
                <c:pt idx="5">
                  <c:v>2019-06-01</c:v>
                </c:pt>
                <c:pt idx="6">
                  <c:v>2019-07-01</c:v>
                </c:pt>
                <c:pt idx="7">
                  <c:v>2019-08-01</c:v>
                </c:pt>
                <c:pt idx="8">
                  <c:v>2019-09-01</c:v>
                </c:pt>
                <c:pt idx="9">
                  <c:v>2019-10-01</c:v>
                </c:pt>
                <c:pt idx="10">
                  <c:v>2019-11-01</c:v>
                </c:pt>
                <c:pt idx="11">
                  <c:v>2019-12-01</c:v>
                </c:pt>
                <c:pt idx="12">
                  <c:v>2020-01-01</c:v>
                </c:pt>
                <c:pt idx="13">
                  <c:v>2020-02-01</c:v>
                </c:pt>
                <c:pt idx="14">
                  <c:v>2020-03-01</c:v>
                </c:pt>
                <c:pt idx="15">
                  <c:v>2020-04-01</c:v>
                </c:pt>
                <c:pt idx="16">
                  <c:v>2020-05-01</c:v>
                </c:pt>
                <c:pt idx="17">
                  <c:v>2020-06-01</c:v>
                </c:pt>
                <c:pt idx="18">
                  <c:v>2020-07-01</c:v>
                </c:pt>
                <c:pt idx="19">
                  <c:v>2020-08-01</c:v>
                </c:pt>
                <c:pt idx="20">
                  <c:v>2020-09-01</c:v>
                </c:pt>
                <c:pt idx="21">
                  <c:v>2020-10-01</c:v>
                </c:pt>
                <c:pt idx="22">
                  <c:v>2020-11-01</c:v>
                </c:pt>
                <c:pt idx="23">
                  <c:v>2020-12-01</c:v>
                </c:pt>
                <c:pt idx="24">
                  <c:v>2021-01-01</c:v>
                </c:pt>
                <c:pt idx="25">
                  <c:v>2021-02-01</c:v>
                </c:pt>
                <c:pt idx="26">
                  <c:v>2021-03-01</c:v>
                </c:pt>
                <c:pt idx="27">
                  <c:v>2021-04-01</c:v>
                </c:pt>
                <c:pt idx="28">
                  <c:v>2021-05-01</c:v>
                </c:pt>
                <c:pt idx="29">
                  <c:v>2021-06-01</c:v>
                </c:pt>
                <c:pt idx="30">
                  <c:v>2021-07-01</c:v>
                </c:pt>
                <c:pt idx="31">
                  <c:v>2021-08-01</c:v>
                </c:pt>
                <c:pt idx="32">
                  <c:v>2021-09-01</c:v>
                </c:pt>
                <c:pt idx="33">
                  <c:v>2021-10-01</c:v>
                </c:pt>
                <c:pt idx="34">
                  <c:v>2021-11-01</c:v>
                </c:pt>
                <c:pt idx="35">
                  <c:v>2021-12-01</c:v>
                </c:pt>
                <c:pt idx="36">
                  <c:v>2022-01-01</c:v>
                </c:pt>
                <c:pt idx="37">
                  <c:v>2022-02-01</c:v>
                </c:pt>
                <c:pt idx="38">
                  <c:v>2022-03-01</c:v>
                </c:pt>
                <c:pt idx="39">
                  <c:v>2022-04-01</c:v>
                </c:pt>
                <c:pt idx="40">
                  <c:v>2022-05-01</c:v>
                </c:pt>
                <c:pt idx="41">
                  <c:v>2022-06-01</c:v>
                </c:pt>
                <c:pt idx="42">
                  <c:v>2022-07-01</c:v>
                </c:pt>
                <c:pt idx="43">
                  <c:v>2022-08-01</c:v>
                </c:pt>
                <c:pt idx="44">
                  <c:v>2022-09-01</c:v>
                </c:pt>
                <c:pt idx="45">
                  <c:v>2022-10-01</c:v>
                </c:pt>
                <c:pt idx="46">
                  <c:v>2022-11-01</c:v>
                </c:pt>
                <c:pt idx="47">
                  <c:v>2022-12-01</c:v>
                </c:pt>
                <c:pt idx="48">
                  <c:v>2023-01-01</c:v>
                </c:pt>
                <c:pt idx="49">
                  <c:v>2023-02-01</c:v>
                </c:pt>
                <c:pt idx="50">
                  <c:v>2023-03-01</c:v>
                </c:pt>
                <c:pt idx="51">
                  <c:v>2023-04-01</c:v>
                </c:pt>
                <c:pt idx="52">
                  <c:v>2023-05-01</c:v>
                </c:pt>
                <c:pt idx="53">
                  <c:v>2023-06-01</c:v>
                </c:pt>
                <c:pt idx="54">
                  <c:v>2023-07-01</c:v>
                </c:pt>
                <c:pt idx="55">
                  <c:v>2023-08-01</c:v>
                </c:pt>
                <c:pt idx="56">
                  <c:v>2023-09-01</c:v>
                </c:pt>
                <c:pt idx="57">
                  <c:v>2023-10-01</c:v>
                </c:pt>
                <c:pt idx="58">
                  <c:v>2023-11-01</c:v>
                </c:pt>
                <c:pt idx="59">
                  <c:v>2023-12-01</c:v>
                </c:pt>
                <c:pt idx="60">
                  <c:v>2024-01-01</c:v>
                </c:pt>
                <c:pt idx="61">
                  <c:v>2024-02-01</c:v>
                </c:pt>
                <c:pt idx="62">
                  <c:v>2024-03-01</c:v>
                </c:pt>
                <c:pt idx="63">
                  <c:v>2024-04-01</c:v>
                </c:pt>
                <c:pt idx="64">
                  <c:v>2024-05-01</c:v>
                </c:pt>
                <c:pt idx="65">
                  <c:v>2024-06-01</c:v>
                </c:pt>
                <c:pt idx="66">
                  <c:v>2024-07-01</c:v>
                </c:pt>
                <c:pt idx="67">
                  <c:v>2024-08-01</c:v>
                </c:pt>
                <c:pt idx="68">
                  <c:v>2024-09-01</c:v>
                </c:pt>
                <c:pt idx="69">
                  <c:v>2024-10-01</c:v>
                </c:pt>
                <c:pt idx="70">
                  <c:v>2024-11-01</c:v>
                </c:pt>
              </c:strCache>
            </c:strRef>
          </c:cat>
          <c:val>
            <c:numRef>
              <c:f>Monthly!$C$2:$C$72</c:f>
              <c:numCache>
                <c:formatCode>0.0</c:formatCode>
                <c:ptCount val="71"/>
                <c:pt idx="0">
                  <c:v>63.1</c:v>
                </c:pt>
                <c:pt idx="1">
                  <c:v>63.1</c:v>
                </c:pt>
                <c:pt idx="2">
                  <c:v>63</c:v>
                </c:pt>
                <c:pt idx="3">
                  <c:v>62.8</c:v>
                </c:pt>
                <c:pt idx="4">
                  <c:v>62.9</c:v>
                </c:pt>
                <c:pt idx="5">
                  <c:v>63</c:v>
                </c:pt>
                <c:pt idx="6">
                  <c:v>63.1</c:v>
                </c:pt>
                <c:pt idx="7">
                  <c:v>63.1</c:v>
                </c:pt>
                <c:pt idx="8">
                  <c:v>63.2</c:v>
                </c:pt>
                <c:pt idx="9">
                  <c:v>63.3</c:v>
                </c:pt>
                <c:pt idx="10">
                  <c:v>63.3</c:v>
                </c:pt>
                <c:pt idx="11">
                  <c:v>63.3</c:v>
                </c:pt>
                <c:pt idx="12">
                  <c:v>63.3</c:v>
                </c:pt>
                <c:pt idx="13">
                  <c:v>63.3</c:v>
                </c:pt>
                <c:pt idx="14">
                  <c:v>62.6</c:v>
                </c:pt>
                <c:pt idx="15">
                  <c:v>60.1</c:v>
                </c:pt>
                <c:pt idx="16">
                  <c:v>60.8</c:v>
                </c:pt>
                <c:pt idx="17">
                  <c:v>61.5</c:v>
                </c:pt>
                <c:pt idx="18">
                  <c:v>61.5</c:v>
                </c:pt>
                <c:pt idx="19">
                  <c:v>61.7</c:v>
                </c:pt>
                <c:pt idx="20">
                  <c:v>61.5</c:v>
                </c:pt>
                <c:pt idx="21">
                  <c:v>61.7</c:v>
                </c:pt>
                <c:pt idx="22">
                  <c:v>61.5</c:v>
                </c:pt>
                <c:pt idx="23">
                  <c:v>61.5</c:v>
                </c:pt>
                <c:pt idx="24">
                  <c:v>61.3</c:v>
                </c:pt>
                <c:pt idx="25">
                  <c:v>61.4</c:v>
                </c:pt>
                <c:pt idx="26">
                  <c:v>61.5</c:v>
                </c:pt>
                <c:pt idx="27">
                  <c:v>61.6</c:v>
                </c:pt>
                <c:pt idx="28">
                  <c:v>61.5</c:v>
                </c:pt>
                <c:pt idx="29">
                  <c:v>61.7</c:v>
                </c:pt>
                <c:pt idx="30">
                  <c:v>61.8</c:v>
                </c:pt>
                <c:pt idx="31">
                  <c:v>61.8</c:v>
                </c:pt>
                <c:pt idx="32">
                  <c:v>61.7</c:v>
                </c:pt>
                <c:pt idx="33">
                  <c:v>61.8</c:v>
                </c:pt>
                <c:pt idx="34">
                  <c:v>61.9</c:v>
                </c:pt>
                <c:pt idx="35">
                  <c:v>62</c:v>
                </c:pt>
                <c:pt idx="36">
                  <c:v>62.2</c:v>
                </c:pt>
                <c:pt idx="37">
                  <c:v>62.2</c:v>
                </c:pt>
                <c:pt idx="38">
                  <c:v>62.3</c:v>
                </c:pt>
                <c:pt idx="39">
                  <c:v>62.2</c:v>
                </c:pt>
                <c:pt idx="40">
                  <c:v>62.3</c:v>
                </c:pt>
                <c:pt idx="41">
                  <c:v>62.2</c:v>
                </c:pt>
                <c:pt idx="42">
                  <c:v>62.1</c:v>
                </c:pt>
                <c:pt idx="43">
                  <c:v>62.4</c:v>
                </c:pt>
                <c:pt idx="44">
                  <c:v>62.3</c:v>
                </c:pt>
                <c:pt idx="45">
                  <c:v>62.3</c:v>
                </c:pt>
                <c:pt idx="46">
                  <c:v>62.1</c:v>
                </c:pt>
                <c:pt idx="47">
                  <c:v>62.3</c:v>
                </c:pt>
                <c:pt idx="48">
                  <c:v>62.4</c:v>
                </c:pt>
                <c:pt idx="49">
                  <c:v>62.5</c:v>
                </c:pt>
                <c:pt idx="50">
                  <c:v>62.6</c:v>
                </c:pt>
                <c:pt idx="51">
                  <c:v>62.6</c:v>
                </c:pt>
                <c:pt idx="52">
                  <c:v>62.6</c:v>
                </c:pt>
                <c:pt idx="53">
                  <c:v>62.6</c:v>
                </c:pt>
                <c:pt idx="54">
                  <c:v>62.6</c:v>
                </c:pt>
                <c:pt idx="55">
                  <c:v>62.8</c:v>
                </c:pt>
                <c:pt idx="56">
                  <c:v>62.8</c:v>
                </c:pt>
                <c:pt idx="57">
                  <c:v>62.7</c:v>
                </c:pt>
                <c:pt idx="58">
                  <c:v>62.8</c:v>
                </c:pt>
                <c:pt idx="59">
                  <c:v>62.5</c:v>
                </c:pt>
                <c:pt idx="60">
                  <c:v>62.5</c:v>
                </c:pt>
                <c:pt idx="61">
                  <c:v>62.5</c:v>
                </c:pt>
                <c:pt idx="62">
                  <c:v>62.7</c:v>
                </c:pt>
                <c:pt idx="63">
                  <c:v>62.7</c:v>
                </c:pt>
                <c:pt idx="64">
                  <c:v>62.5</c:v>
                </c:pt>
                <c:pt idx="65">
                  <c:v>62.6</c:v>
                </c:pt>
                <c:pt idx="66">
                  <c:v>62.7</c:v>
                </c:pt>
                <c:pt idx="67">
                  <c:v>62.7</c:v>
                </c:pt>
                <c:pt idx="68">
                  <c:v>62.7</c:v>
                </c:pt>
                <c:pt idx="69">
                  <c:v>62.6</c:v>
                </c:pt>
                <c:pt idx="70">
                  <c:v>62.5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AE-496B-A4DE-A53621870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4351663"/>
        <c:axId val="354352079"/>
      </c:lineChart>
      <c:catAx>
        <c:axId val="354351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352079"/>
        <c:crosses val="autoZero"/>
        <c:auto val="1"/>
        <c:lblAlgn val="ctr"/>
        <c:lblOffset val="100"/>
        <c:tickLblSkip val="5"/>
        <c:noMultiLvlLbl val="0"/>
      </c:catAx>
      <c:valAx>
        <c:axId val="354352079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351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Monthly!$B$1</c:f>
              <c:strCache>
                <c:ptCount val="1"/>
                <c:pt idx="0">
                  <c:v>IDAHO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69-4A39-BB1B-5564EF9D2648}"/>
                </c:ext>
              </c:extLst>
            </c:dLbl>
            <c:dLbl>
              <c:idx val="2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69-4A39-BB1B-5564EF9D2648}"/>
                </c:ext>
              </c:extLst>
            </c:dLbl>
            <c:dLbl>
              <c:idx val="7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69-4A39-BB1B-5564EF9D26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Monthly!$A$2:$A$72</c:f>
              <c:strCache>
                <c:ptCount val="71"/>
                <c:pt idx="0">
                  <c:v>2019-01-01</c:v>
                </c:pt>
                <c:pt idx="1">
                  <c:v>2019-02-01</c:v>
                </c:pt>
                <c:pt idx="2">
                  <c:v>2019-03-01</c:v>
                </c:pt>
                <c:pt idx="3">
                  <c:v>2019-04-01</c:v>
                </c:pt>
                <c:pt idx="4">
                  <c:v>2019-05-01</c:v>
                </c:pt>
                <c:pt idx="5">
                  <c:v>2019-06-01</c:v>
                </c:pt>
                <c:pt idx="6">
                  <c:v>2019-07-01</c:v>
                </c:pt>
                <c:pt idx="7">
                  <c:v>2019-08-01</c:v>
                </c:pt>
                <c:pt idx="8">
                  <c:v>2019-09-01</c:v>
                </c:pt>
                <c:pt idx="9">
                  <c:v>2019-10-01</c:v>
                </c:pt>
                <c:pt idx="10">
                  <c:v>2019-11-01</c:v>
                </c:pt>
                <c:pt idx="11">
                  <c:v>2019-12-01</c:v>
                </c:pt>
                <c:pt idx="12">
                  <c:v>2020-01-01</c:v>
                </c:pt>
                <c:pt idx="13">
                  <c:v>2020-02-01</c:v>
                </c:pt>
                <c:pt idx="14">
                  <c:v>2020-03-01</c:v>
                </c:pt>
                <c:pt idx="15">
                  <c:v>2020-04-01</c:v>
                </c:pt>
                <c:pt idx="16">
                  <c:v>2020-05-01</c:v>
                </c:pt>
                <c:pt idx="17">
                  <c:v>2020-06-01</c:v>
                </c:pt>
                <c:pt idx="18">
                  <c:v>2020-07-01</c:v>
                </c:pt>
                <c:pt idx="19">
                  <c:v>2020-08-01</c:v>
                </c:pt>
                <c:pt idx="20">
                  <c:v>2020-09-01</c:v>
                </c:pt>
                <c:pt idx="21">
                  <c:v>2020-10-01</c:v>
                </c:pt>
                <c:pt idx="22">
                  <c:v>2020-11-01</c:v>
                </c:pt>
                <c:pt idx="23">
                  <c:v>2020-12-01</c:v>
                </c:pt>
                <c:pt idx="24">
                  <c:v>2021-01-01</c:v>
                </c:pt>
                <c:pt idx="25">
                  <c:v>2021-02-01</c:v>
                </c:pt>
                <c:pt idx="26">
                  <c:v>2021-03-01</c:v>
                </c:pt>
                <c:pt idx="27">
                  <c:v>2021-04-01</c:v>
                </c:pt>
                <c:pt idx="28">
                  <c:v>2021-05-01</c:v>
                </c:pt>
                <c:pt idx="29">
                  <c:v>2021-06-01</c:v>
                </c:pt>
                <c:pt idx="30">
                  <c:v>2021-07-01</c:v>
                </c:pt>
                <c:pt idx="31">
                  <c:v>2021-08-01</c:v>
                </c:pt>
                <c:pt idx="32">
                  <c:v>2021-09-01</c:v>
                </c:pt>
                <c:pt idx="33">
                  <c:v>2021-10-01</c:v>
                </c:pt>
                <c:pt idx="34">
                  <c:v>2021-11-01</c:v>
                </c:pt>
                <c:pt idx="35">
                  <c:v>2021-12-01</c:v>
                </c:pt>
                <c:pt idx="36">
                  <c:v>2022-01-01</c:v>
                </c:pt>
                <c:pt idx="37">
                  <c:v>2022-02-01</c:v>
                </c:pt>
                <c:pt idx="38">
                  <c:v>2022-03-01</c:v>
                </c:pt>
                <c:pt idx="39">
                  <c:v>2022-04-01</c:v>
                </c:pt>
                <c:pt idx="40">
                  <c:v>2022-05-01</c:v>
                </c:pt>
                <c:pt idx="41">
                  <c:v>2022-06-01</c:v>
                </c:pt>
                <c:pt idx="42">
                  <c:v>2022-07-01</c:v>
                </c:pt>
                <c:pt idx="43">
                  <c:v>2022-08-01</c:v>
                </c:pt>
                <c:pt idx="44">
                  <c:v>2022-09-01</c:v>
                </c:pt>
                <c:pt idx="45">
                  <c:v>2022-10-01</c:v>
                </c:pt>
                <c:pt idx="46">
                  <c:v>2022-11-01</c:v>
                </c:pt>
                <c:pt idx="47">
                  <c:v>2022-12-01</c:v>
                </c:pt>
                <c:pt idx="48">
                  <c:v>2023-01-01</c:v>
                </c:pt>
                <c:pt idx="49">
                  <c:v>2023-02-01</c:v>
                </c:pt>
                <c:pt idx="50">
                  <c:v>2023-03-01</c:v>
                </c:pt>
                <c:pt idx="51">
                  <c:v>2023-04-01</c:v>
                </c:pt>
                <c:pt idx="52">
                  <c:v>2023-05-01</c:v>
                </c:pt>
                <c:pt idx="53">
                  <c:v>2023-06-01</c:v>
                </c:pt>
                <c:pt idx="54">
                  <c:v>2023-07-01</c:v>
                </c:pt>
                <c:pt idx="55">
                  <c:v>2023-08-01</c:v>
                </c:pt>
                <c:pt idx="56">
                  <c:v>2023-09-01</c:v>
                </c:pt>
                <c:pt idx="57">
                  <c:v>2023-10-01</c:v>
                </c:pt>
                <c:pt idx="58">
                  <c:v>2023-11-01</c:v>
                </c:pt>
                <c:pt idx="59">
                  <c:v>2023-12-01</c:v>
                </c:pt>
                <c:pt idx="60">
                  <c:v>2024-01-01</c:v>
                </c:pt>
                <c:pt idx="61">
                  <c:v>2024-02-01</c:v>
                </c:pt>
                <c:pt idx="62">
                  <c:v>2024-03-01</c:v>
                </c:pt>
                <c:pt idx="63">
                  <c:v>2024-04-01</c:v>
                </c:pt>
                <c:pt idx="64">
                  <c:v>2024-05-01</c:v>
                </c:pt>
                <c:pt idx="65">
                  <c:v>2024-06-01</c:v>
                </c:pt>
                <c:pt idx="66">
                  <c:v>2024-07-01</c:v>
                </c:pt>
                <c:pt idx="67">
                  <c:v>2024-08-01</c:v>
                </c:pt>
                <c:pt idx="68">
                  <c:v>2024-09-01</c:v>
                </c:pt>
                <c:pt idx="69">
                  <c:v>2024-10-01</c:v>
                </c:pt>
                <c:pt idx="70">
                  <c:v>2024-11-01</c:v>
                </c:pt>
              </c:strCache>
            </c:strRef>
          </c:cat>
          <c:val>
            <c:numRef>
              <c:f>Monthly!$B$2:$B$72</c:f>
              <c:numCache>
                <c:formatCode>0.0</c:formatCode>
                <c:ptCount val="71"/>
                <c:pt idx="0">
                  <c:v>4</c:v>
                </c:pt>
                <c:pt idx="1">
                  <c:v>3.6</c:v>
                </c:pt>
                <c:pt idx="2">
                  <c:v>3.5</c:v>
                </c:pt>
                <c:pt idx="3">
                  <c:v>2.8</c:v>
                </c:pt>
                <c:pt idx="4">
                  <c:v>2.5</c:v>
                </c:pt>
                <c:pt idx="5">
                  <c:v>2.7</c:v>
                </c:pt>
                <c:pt idx="6">
                  <c:v>2.9</c:v>
                </c:pt>
                <c:pt idx="7">
                  <c:v>2.6</c:v>
                </c:pt>
                <c:pt idx="8">
                  <c:v>2.2999999999999998</c:v>
                </c:pt>
                <c:pt idx="9">
                  <c:v>2.4</c:v>
                </c:pt>
                <c:pt idx="10">
                  <c:v>2.7</c:v>
                </c:pt>
                <c:pt idx="11">
                  <c:v>2.7</c:v>
                </c:pt>
                <c:pt idx="12">
                  <c:v>3.5</c:v>
                </c:pt>
                <c:pt idx="13">
                  <c:v>3.3</c:v>
                </c:pt>
                <c:pt idx="14">
                  <c:v>3.7</c:v>
                </c:pt>
                <c:pt idx="15">
                  <c:v>11.5</c:v>
                </c:pt>
                <c:pt idx="16">
                  <c:v>9.3000000000000007</c:v>
                </c:pt>
                <c:pt idx="17">
                  <c:v>7.5</c:v>
                </c:pt>
                <c:pt idx="18">
                  <c:v>6.6</c:v>
                </c:pt>
                <c:pt idx="19">
                  <c:v>4.8</c:v>
                </c:pt>
                <c:pt idx="20">
                  <c:v>4.5</c:v>
                </c:pt>
                <c:pt idx="21">
                  <c:v>3.7</c:v>
                </c:pt>
                <c:pt idx="22">
                  <c:v>4</c:v>
                </c:pt>
                <c:pt idx="23">
                  <c:v>4.2</c:v>
                </c:pt>
                <c:pt idx="24">
                  <c:v>4.9000000000000004</c:v>
                </c:pt>
                <c:pt idx="25">
                  <c:v>5</c:v>
                </c:pt>
                <c:pt idx="26">
                  <c:v>4.5999999999999996</c:v>
                </c:pt>
                <c:pt idx="27">
                  <c:v>3.9</c:v>
                </c:pt>
                <c:pt idx="28">
                  <c:v>3.4</c:v>
                </c:pt>
                <c:pt idx="29">
                  <c:v>3.7</c:v>
                </c:pt>
                <c:pt idx="30">
                  <c:v>3.4</c:v>
                </c:pt>
                <c:pt idx="31">
                  <c:v>3.2</c:v>
                </c:pt>
                <c:pt idx="32">
                  <c:v>2.7</c:v>
                </c:pt>
                <c:pt idx="33">
                  <c:v>2.6</c:v>
                </c:pt>
                <c:pt idx="34">
                  <c:v>2.8</c:v>
                </c:pt>
                <c:pt idx="35">
                  <c:v>2.6</c:v>
                </c:pt>
                <c:pt idx="36">
                  <c:v>3.6</c:v>
                </c:pt>
                <c:pt idx="37">
                  <c:v>3.4</c:v>
                </c:pt>
                <c:pt idx="38">
                  <c:v>3.2</c:v>
                </c:pt>
                <c:pt idx="39">
                  <c:v>2.6</c:v>
                </c:pt>
                <c:pt idx="40">
                  <c:v>2.5</c:v>
                </c:pt>
                <c:pt idx="41">
                  <c:v>2.8</c:v>
                </c:pt>
                <c:pt idx="42">
                  <c:v>2.8</c:v>
                </c:pt>
                <c:pt idx="43">
                  <c:v>2.8</c:v>
                </c:pt>
                <c:pt idx="44">
                  <c:v>2.5</c:v>
                </c:pt>
                <c:pt idx="45">
                  <c:v>2.5</c:v>
                </c:pt>
                <c:pt idx="46">
                  <c:v>2.8</c:v>
                </c:pt>
                <c:pt idx="47">
                  <c:v>2.7</c:v>
                </c:pt>
                <c:pt idx="48">
                  <c:v>3.5</c:v>
                </c:pt>
                <c:pt idx="49">
                  <c:v>3.5</c:v>
                </c:pt>
                <c:pt idx="50">
                  <c:v>3.4</c:v>
                </c:pt>
                <c:pt idx="51">
                  <c:v>2.8</c:v>
                </c:pt>
                <c:pt idx="52">
                  <c:v>2.8</c:v>
                </c:pt>
                <c:pt idx="53">
                  <c:v>2.9</c:v>
                </c:pt>
                <c:pt idx="54">
                  <c:v>3.1</c:v>
                </c:pt>
                <c:pt idx="55">
                  <c:v>3.1</c:v>
                </c:pt>
                <c:pt idx="56">
                  <c:v>2.8</c:v>
                </c:pt>
                <c:pt idx="57">
                  <c:v>2.9</c:v>
                </c:pt>
                <c:pt idx="58">
                  <c:v>3.1</c:v>
                </c:pt>
                <c:pt idx="59">
                  <c:v>3.1</c:v>
                </c:pt>
                <c:pt idx="60">
                  <c:v>4</c:v>
                </c:pt>
                <c:pt idx="61">
                  <c:v>4</c:v>
                </c:pt>
                <c:pt idx="62">
                  <c:v>3.8</c:v>
                </c:pt>
                <c:pt idx="63">
                  <c:v>3.2</c:v>
                </c:pt>
                <c:pt idx="64">
                  <c:v>3.2</c:v>
                </c:pt>
                <c:pt idx="65">
                  <c:v>3.5</c:v>
                </c:pt>
                <c:pt idx="66">
                  <c:v>3.7</c:v>
                </c:pt>
                <c:pt idx="67">
                  <c:v>3.6</c:v>
                </c:pt>
                <c:pt idx="68">
                  <c:v>3.3</c:v>
                </c:pt>
                <c:pt idx="69">
                  <c:v>3.4</c:v>
                </c:pt>
                <c:pt idx="70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5F-4553-88E3-902C431EDC8A}"/>
            </c:ext>
          </c:extLst>
        </c:ser>
        <c:ser>
          <c:idx val="1"/>
          <c:order val="1"/>
          <c:tx>
            <c:strRef>
              <c:f>Monthly!$C$1</c:f>
              <c:strCache>
                <c:ptCount val="1"/>
                <c:pt idx="0">
                  <c:v>USA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69-4A39-BB1B-5564EF9D2648}"/>
                </c:ext>
              </c:extLst>
            </c:dLbl>
            <c:dLbl>
              <c:idx val="2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69-4A39-BB1B-5564EF9D2648}"/>
                </c:ext>
              </c:extLst>
            </c:dLbl>
            <c:dLbl>
              <c:idx val="7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69-4A39-BB1B-5564EF9D26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Monthly!$A$2:$A$72</c:f>
              <c:strCache>
                <c:ptCount val="71"/>
                <c:pt idx="0">
                  <c:v>2019-01-01</c:v>
                </c:pt>
                <c:pt idx="1">
                  <c:v>2019-02-01</c:v>
                </c:pt>
                <c:pt idx="2">
                  <c:v>2019-03-01</c:v>
                </c:pt>
                <c:pt idx="3">
                  <c:v>2019-04-01</c:v>
                </c:pt>
                <c:pt idx="4">
                  <c:v>2019-05-01</c:v>
                </c:pt>
                <c:pt idx="5">
                  <c:v>2019-06-01</c:v>
                </c:pt>
                <c:pt idx="6">
                  <c:v>2019-07-01</c:v>
                </c:pt>
                <c:pt idx="7">
                  <c:v>2019-08-01</c:v>
                </c:pt>
                <c:pt idx="8">
                  <c:v>2019-09-01</c:v>
                </c:pt>
                <c:pt idx="9">
                  <c:v>2019-10-01</c:v>
                </c:pt>
                <c:pt idx="10">
                  <c:v>2019-11-01</c:v>
                </c:pt>
                <c:pt idx="11">
                  <c:v>2019-12-01</c:v>
                </c:pt>
                <c:pt idx="12">
                  <c:v>2020-01-01</c:v>
                </c:pt>
                <c:pt idx="13">
                  <c:v>2020-02-01</c:v>
                </c:pt>
                <c:pt idx="14">
                  <c:v>2020-03-01</c:v>
                </c:pt>
                <c:pt idx="15">
                  <c:v>2020-04-01</c:v>
                </c:pt>
                <c:pt idx="16">
                  <c:v>2020-05-01</c:v>
                </c:pt>
                <c:pt idx="17">
                  <c:v>2020-06-01</c:v>
                </c:pt>
                <c:pt idx="18">
                  <c:v>2020-07-01</c:v>
                </c:pt>
                <c:pt idx="19">
                  <c:v>2020-08-01</c:v>
                </c:pt>
                <c:pt idx="20">
                  <c:v>2020-09-01</c:v>
                </c:pt>
                <c:pt idx="21">
                  <c:v>2020-10-01</c:v>
                </c:pt>
                <c:pt idx="22">
                  <c:v>2020-11-01</c:v>
                </c:pt>
                <c:pt idx="23">
                  <c:v>2020-12-01</c:v>
                </c:pt>
                <c:pt idx="24">
                  <c:v>2021-01-01</c:v>
                </c:pt>
                <c:pt idx="25">
                  <c:v>2021-02-01</c:v>
                </c:pt>
                <c:pt idx="26">
                  <c:v>2021-03-01</c:v>
                </c:pt>
                <c:pt idx="27">
                  <c:v>2021-04-01</c:v>
                </c:pt>
                <c:pt idx="28">
                  <c:v>2021-05-01</c:v>
                </c:pt>
                <c:pt idx="29">
                  <c:v>2021-06-01</c:v>
                </c:pt>
                <c:pt idx="30">
                  <c:v>2021-07-01</c:v>
                </c:pt>
                <c:pt idx="31">
                  <c:v>2021-08-01</c:v>
                </c:pt>
                <c:pt idx="32">
                  <c:v>2021-09-01</c:v>
                </c:pt>
                <c:pt idx="33">
                  <c:v>2021-10-01</c:v>
                </c:pt>
                <c:pt idx="34">
                  <c:v>2021-11-01</c:v>
                </c:pt>
                <c:pt idx="35">
                  <c:v>2021-12-01</c:v>
                </c:pt>
                <c:pt idx="36">
                  <c:v>2022-01-01</c:v>
                </c:pt>
                <c:pt idx="37">
                  <c:v>2022-02-01</c:v>
                </c:pt>
                <c:pt idx="38">
                  <c:v>2022-03-01</c:v>
                </c:pt>
                <c:pt idx="39">
                  <c:v>2022-04-01</c:v>
                </c:pt>
                <c:pt idx="40">
                  <c:v>2022-05-01</c:v>
                </c:pt>
                <c:pt idx="41">
                  <c:v>2022-06-01</c:v>
                </c:pt>
                <c:pt idx="42">
                  <c:v>2022-07-01</c:v>
                </c:pt>
                <c:pt idx="43">
                  <c:v>2022-08-01</c:v>
                </c:pt>
                <c:pt idx="44">
                  <c:v>2022-09-01</c:v>
                </c:pt>
                <c:pt idx="45">
                  <c:v>2022-10-01</c:v>
                </c:pt>
                <c:pt idx="46">
                  <c:v>2022-11-01</c:v>
                </c:pt>
                <c:pt idx="47">
                  <c:v>2022-12-01</c:v>
                </c:pt>
                <c:pt idx="48">
                  <c:v>2023-01-01</c:v>
                </c:pt>
                <c:pt idx="49">
                  <c:v>2023-02-01</c:v>
                </c:pt>
                <c:pt idx="50">
                  <c:v>2023-03-01</c:v>
                </c:pt>
                <c:pt idx="51">
                  <c:v>2023-04-01</c:v>
                </c:pt>
                <c:pt idx="52">
                  <c:v>2023-05-01</c:v>
                </c:pt>
                <c:pt idx="53">
                  <c:v>2023-06-01</c:v>
                </c:pt>
                <c:pt idx="54">
                  <c:v>2023-07-01</c:v>
                </c:pt>
                <c:pt idx="55">
                  <c:v>2023-08-01</c:v>
                </c:pt>
                <c:pt idx="56">
                  <c:v>2023-09-01</c:v>
                </c:pt>
                <c:pt idx="57">
                  <c:v>2023-10-01</c:v>
                </c:pt>
                <c:pt idx="58">
                  <c:v>2023-11-01</c:v>
                </c:pt>
                <c:pt idx="59">
                  <c:v>2023-12-01</c:v>
                </c:pt>
                <c:pt idx="60">
                  <c:v>2024-01-01</c:v>
                </c:pt>
                <c:pt idx="61">
                  <c:v>2024-02-01</c:v>
                </c:pt>
                <c:pt idx="62">
                  <c:v>2024-03-01</c:v>
                </c:pt>
                <c:pt idx="63">
                  <c:v>2024-04-01</c:v>
                </c:pt>
                <c:pt idx="64">
                  <c:v>2024-05-01</c:v>
                </c:pt>
                <c:pt idx="65">
                  <c:v>2024-06-01</c:v>
                </c:pt>
                <c:pt idx="66">
                  <c:v>2024-07-01</c:v>
                </c:pt>
                <c:pt idx="67">
                  <c:v>2024-08-01</c:v>
                </c:pt>
                <c:pt idx="68">
                  <c:v>2024-09-01</c:v>
                </c:pt>
                <c:pt idx="69">
                  <c:v>2024-10-01</c:v>
                </c:pt>
                <c:pt idx="70">
                  <c:v>2024-11-01</c:v>
                </c:pt>
              </c:strCache>
            </c:strRef>
          </c:cat>
          <c:val>
            <c:numRef>
              <c:f>Monthly!$C$2:$C$72</c:f>
              <c:numCache>
                <c:formatCode>0.0</c:formatCode>
                <c:ptCount val="71"/>
                <c:pt idx="0">
                  <c:v>4</c:v>
                </c:pt>
                <c:pt idx="1">
                  <c:v>3.8</c:v>
                </c:pt>
                <c:pt idx="2">
                  <c:v>3.8</c:v>
                </c:pt>
                <c:pt idx="3">
                  <c:v>3.7</c:v>
                </c:pt>
                <c:pt idx="4">
                  <c:v>3.6</c:v>
                </c:pt>
                <c:pt idx="5">
                  <c:v>3.6</c:v>
                </c:pt>
                <c:pt idx="6">
                  <c:v>3.7</c:v>
                </c:pt>
                <c:pt idx="7">
                  <c:v>3.6</c:v>
                </c:pt>
                <c:pt idx="8">
                  <c:v>3.5</c:v>
                </c:pt>
                <c:pt idx="9">
                  <c:v>3.6</c:v>
                </c:pt>
                <c:pt idx="10">
                  <c:v>3.6</c:v>
                </c:pt>
                <c:pt idx="11">
                  <c:v>3.6</c:v>
                </c:pt>
                <c:pt idx="12">
                  <c:v>3.6</c:v>
                </c:pt>
                <c:pt idx="13">
                  <c:v>3.5</c:v>
                </c:pt>
                <c:pt idx="14">
                  <c:v>4.4000000000000004</c:v>
                </c:pt>
                <c:pt idx="15">
                  <c:v>14.8</c:v>
                </c:pt>
                <c:pt idx="16">
                  <c:v>13.2</c:v>
                </c:pt>
                <c:pt idx="17">
                  <c:v>11</c:v>
                </c:pt>
                <c:pt idx="18">
                  <c:v>10.199999999999999</c:v>
                </c:pt>
                <c:pt idx="19">
                  <c:v>8.4</c:v>
                </c:pt>
                <c:pt idx="20">
                  <c:v>7.8</c:v>
                </c:pt>
                <c:pt idx="21">
                  <c:v>6.8</c:v>
                </c:pt>
                <c:pt idx="22">
                  <c:v>6.7</c:v>
                </c:pt>
                <c:pt idx="23">
                  <c:v>6.7</c:v>
                </c:pt>
                <c:pt idx="24">
                  <c:v>6.4</c:v>
                </c:pt>
                <c:pt idx="25">
                  <c:v>6.2</c:v>
                </c:pt>
                <c:pt idx="26">
                  <c:v>6.1</c:v>
                </c:pt>
                <c:pt idx="27">
                  <c:v>6.1</c:v>
                </c:pt>
                <c:pt idx="28">
                  <c:v>5.8</c:v>
                </c:pt>
                <c:pt idx="29">
                  <c:v>5.9</c:v>
                </c:pt>
                <c:pt idx="30">
                  <c:v>5.4</c:v>
                </c:pt>
                <c:pt idx="31">
                  <c:v>5.0999999999999996</c:v>
                </c:pt>
                <c:pt idx="32">
                  <c:v>4.7</c:v>
                </c:pt>
                <c:pt idx="33">
                  <c:v>4.5</c:v>
                </c:pt>
                <c:pt idx="34">
                  <c:v>4.0999999999999996</c:v>
                </c:pt>
                <c:pt idx="35">
                  <c:v>3.9</c:v>
                </c:pt>
                <c:pt idx="36">
                  <c:v>4</c:v>
                </c:pt>
                <c:pt idx="37">
                  <c:v>3.8</c:v>
                </c:pt>
                <c:pt idx="38">
                  <c:v>3.6</c:v>
                </c:pt>
                <c:pt idx="39">
                  <c:v>3.7</c:v>
                </c:pt>
                <c:pt idx="40">
                  <c:v>3.6</c:v>
                </c:pt>
                <c:pt idx="41">
                  <c:v>3.6</c:v>
                </c:pt>
                <c:pt idx="42">
                  <c:v>3.5</c:v>
                </c:pt>
                <c:pt idx="43">
                  <c:v>3.6</c:v>
                </c:pt>
                <c:pt idx="44">
                  <c:v>3.5</c:v>
                </c:pt>
                <c:pt idx="45">
                  <c:v>3.6</c:v>
                </c:pt>
                <c:pt idx="46">
                  <c:v>3.6</c:v>
                </c:pt>
                <c:pt idx="47">
                  <c:v>3.5</c:v>
                </c:pt>
                <c:pt idx="48">
                  <c:v>3.4</c:v>
                </c:pt>
                <c:pt idx="49">
                  <c:v>3.6</c:v>
                </c:pt>
                <c:pt idx="50">
                  <c:v>3.5</c:v>
                </c:pt>
                <c:pt idx="51">
                  <c:v>3.4</c:v>
                </c:pt>
                <c:pt idx="52">
                  <c:v>3.7</c:v>
                </c:pt>
                <c:pt idx="53">
                  <c:v>3.6</c:v>
                </c:pt>
                <c:pt idx="54">
                  <c:v>3.5</c:v>
                </c:pt>
                <c:pt idx="55">
                  <c:v>3.8</c:v>
                </c:pt>
                <c:pt idx="56">
                  <c:v>3.8</c:v>
                </c:pt>
                <c:pt idx="57">
                  <c:v>3.8</c:v>
                </c:pt>
                <c:pt idx="58">
                  <c:v>3.7</c:v>
                </c:pt>
                <c:pt idx="59">
                  <c:v>3.7</c:v>
                </c:pt>
                <c:pt idx="60">
                  <c:v>3.7</c:v>
                </c:pt>
                <c:pt idx="61">
                  <c:v>3.9</c:v>
                </c:pt>
                <c:pt idx="62">
                  <c:v>3.8</c:v>
                </c:pt>
                <c:pt idx="63">
                  <c:v>3.9</c:v>
                </c:pt>
                <c:pt idx="64">
                  <c:v>4</c:v>
                </c:pt>
                <c:pt idx="65">
                  <c:v>4.0999999999999996</c:v>
                </c:pt>
                <c:pt idx="66">
                  <c:v>4.3</c:v>
                </c:pt>
                <c:pt idx="67">
                  <c:v>4.2</c:v>
                </c:pt>
                <c:pt idx="68">
                  <c:v>4.0999999999999996</c:v>
                </c:pt>
                <c:pt idx="69">
                  <c:v>4.0999999999999996</c:v>
                </c:pt>
                <c:pt idx="70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5F-4553-88E3-902C431ED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9047999"/>
        <c:axId val="1059044255"/>
      </c:lineChart>
      <c:catAx>
        <c:axId val="1059047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9044255"/>
        <c:crosses val="autoZero"/>
        <c:auto val="1"/>
        <c:lblAlgn val="ctr"/>
        <c:lblOffset val="100"/>
        <c:tickLblSkip val="5"/>
        <c:noMultiLvlLbl val="0"/>
      </c:catAx>
      <c:valAx>
        <c:axId val="1059044255"/>
        <c:scaling>
          <c:orientation val="minMax"/>
          <c:max val="15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9047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Total U.S.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59-4BBA-BCFD-DF62A8F23BE8}"/>
                </c:ext>
              </c:extLst>
            </c:dLbl>
            <c:dLbl>
              <c:idx val="6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59-4BBA-BCFD-DF62A8F23B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Sheet3!$A$2:$A$71</c:f>
              <c:numCache>
                <c:formatCode>m/d/yyyy</c:formatCode>
                <c:ptCount val="7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</c:numCache>
            </c:numRef>
          </c:cat>
          <c:val>
            <c:numRef>
              <c:f>Sheet3!$B$2:$B$71</c:f>
              <c:numCache>
                <c:formatCode>General</c:formatCode>
                <c:ptCount val="70"/>
                <c:pt idx="0">
                  <c:v>0.9</c:v>
                </c:pt>
                <c:pt idx="1">
                  <c:v>0.9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0.9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0.9</c:v>
                </c:pt>
                <c:pt idx="11">
                  <c:v>0.9</c:v>
                </c:pt>
                <c:pt idx="12">
                  <c:v>0.8</c:v>
                </c:pt>
                <c:pt idx="13">
                  <c:v>0.8</c:v>
                </c:pt>
                <c:pt idx="14">
                  <c:v>1.2</c:v>
                </c:pt>
                <c:pt idx="15">
                  <c:v>5</c:v>
                </c:pt>
                <c:pt idx="16">
                  <c:v>3.7</c:v>
                </c:pt>
                <c:pt idx="17">
                  <c:v>2.9</c:v>
                </c:pt>
                <c:pt idx="18">
                  <c:v>2.5</c:v>
                </c:pt>
                <c:pt idx="19">
                  <c:v>2.1</c:v>
                </c:pt>
                <c:pt idx="20">
                  <c:v>1.9</c:v>
                </c:pt>
                <c:pt idx="21">
                  <c:v>1.6</c:v>
                </c:pt>
                <c:pt idx="22">
                  <c:v>1.6</c:v>
                </c:pt>
                <c:pt idx="23">
                  <c:v>1.6</c:v>
                </c:pt>
                <c:pt idx="24">
                  <c:v>1.4</c:v>
                </c:pt>
                <c:pt idx="25">
                  <c:v>1.3</c:v>
                </c:pt>
                <c:pt idx="26">
                  <c:v>1.1000000000000001</c:v>
                </c:pt>
                <c:pt idx="27">
                  <c:v>1.1000000000000001</c:v>
                </c:pt>
                <c:pt idx="28">
                  <c:v>0.9</c:v>
                </c:pt>
                <c:pt idx="29">
                  <c:v>0.9</c:v>
                </c:pt>
                <c:pt idx="30">
                  <c:v>0.8</c:v>
                </c:pt>
                <c:pt idx="31">
                  <c:v>0.8</c:v>
                </c:pt>
                <c:pt idx="32">
                  <c:v>0.7</c:v>
                </c:pt>
                <c:pt idx="33">
                  <c:v>0.6</c:v>
                </c:pt>
                <c:pt idx="34">
                  <c:v>0.6</c:v>
                </c:pt>
                <c:pt idx="35">
                  <c:v>0.5</c:v>
                </c:pt>
                <c:pt idx="36">
                  <c:v>0.6</c:v>
                </c:pt>
                <c:pt idx="37">
                  <c:v>0.5</c:v>
                </c:pt>
                <c:pt idx="38">
                  <c:v>0.5</c:v>
                </c:pt>
                <c:pt idx="39">
                  <c:v>0.5</c:v>
                </c:pt>
                <c:pt idx="40">
                  <c:v>0.5</c:v>
                </c:pt>
                <c:pt idx="41">
                  <c:v>0.5</c:v>
                </c:pt>
                <c:pt idx="42">
                  <c:v>0.5</c:v>
                </c:pt>
                <c:pt idx="43">
                  <c:v>0.6</c:v>
                </c:pt>
                <c:pt idx="44">
                  <c:v>0.5</c:v>
                </c:pt>
                <c:pt idx="45">
                  <c:v>0.6</c:v>
                </c:pt>
                <c:pt idx="46">
                  <c:v>0.6</c:v>
                </c:pt>
                <c:pt idx="47">
                  <c:v>0.5</c:v>
                </c:pt>
                <c:pt idx="48">
                  <c:v>0.5</c:v>
                </c:pt>
                <c:pt idx="49">
                  <c:v>0.6</c:v>
                </c:pt>
                <c:pt idx="50">
                  <c:v>0.6</c:v>
                </c:pt>
                <c:pt idx="51">
                  <c:v>0.6</c:v>
                </c:pt>
                <c:pt idx="52">
                  <c:v>0.7</c:v>
                </c:pt>
                <c:pt idx="53">
                  <c:v>0.7</c:v>
                </c:pt>
                <c:pt idx="54">
                  <c:v>0.7</c:v>
                </c:pt>
                <c:pt idx="55">
                  <c:v>0.7</c:v>
                </c:pt>
                <c:pt idx="56">
                  <c:v>0.7</c:v>
                </c:pt>
                <c:pt idx="57">
                  <c:v>0.7</c:v>
                </c:pt>
                <c:pt idx="58">
                  <c:v>0.7</c:v>
                </c:pt>
                <c:pt idx="59">
                  <c:v>0.7</c:v>
                </c:pt>
                <c:pt idx="60">
                  <c:v>0.7</c:v>
                </c:pt>
                <c:pt idx="61">
                  <c:v>0.7</c:v>
                </c:pt>
                <c:pt idx="62">
                  <c:v>0.8</c:v>
                </c:pt>
                <c:pt idx="63">
                  <c:v>0.8</c:v>
                </c:pt>
                <c:pt idx="64">
                  <c:v>0.8</c:v>
                </c:pt>
                <c:pt idx="65">
                  <c:v>0.9</c:v>
                </c:pt>
                <c:pt idx="66">
                  <c:v>0.9</c:v>
                </c:pt>
                <c:pt idx="67">
                  <c:v>0.9</c:v>
                </c:pt>
                <c:pt idx="68">
                  <c:v>0.9</c:v>
                </c:pt>
                <c:pt idx="69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40-4D90-9320-EFD98D4DC126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Idaho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59-4BBA-BCFD-DF62A8F23BE8}"/>
                </c:ext>
              </c:extLst>
            </c:dLbl>
            <c:dLbl>
              <c:idx val="6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59-4BBA-BCFD-DF62A8F23B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Sheet3!$A$2:$A$71</c:f>
              <c:numCache>
                <c:formatCode>m/d/yyyy</c:formatCode>
                <c:ptCount val="7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</c:numCache>
            </c:numRef>
          </c:cat>
          <c:val>
            <c:numRef>
              <c:f>Sheet3!$C$2:$C$71</c:f>
              <c:numCache>
                <c:formatCode>General</c:formatCode>
                <c:ptCount val="70"/>
                <c:pt idx="0">
                  <c:v>0.7</c:v>
                </c:pt>
                <c:pt idx="1">
                  <c:v>0.6</c:v>
                </c:pt>
                <c:pt idx="2">
                  <c:v>0.6</c:v>
                </c:pt>
                <c:pt idx="3">
                  <c:v>0.7</c:v>
                </c:pt>
                <c:pt idx="4">
                  <c:v>0.6</c:v>
                </c:pt>
                <c:pt idx="5">
                  <c:v>0.6</c:v>
                </c:pt>
                <c:pt idx="6">
                  <c:v>0.5</c:v>
                </c:pt>
                <c:pt idx="7">
                  <c:v>0.7</c:v>
                </c:pt>
                <c:pt idx="8">
                  <c:v>0.6</c:v>
                </c:pt>
                <c:pt idx="9">
                  <c:v>0.7</c:v>
                </c:pt>
                <c:pt idx="10">
                  <c:v>0.6</c:v>
                </c:pt>
                <c:pt idx="11">
                  <c:v>0.6</c:v>
                </c:pt>
                <c:pt idx="12">
                  <c:v>0.6</c:v>
                </c:pt>
                <c:pt idx="13">
                  <c:v>0.6</c:v>
                </c:pt>
                <c:pt idx="14">
                  <c:v>0.7</c:v>
                </c:pt>
                <c:pt idx="15">
                  <c:v>2.9</c:v>
                </c:pt>
                <c:pt idx="16">
                  <c:v>2.2000000000000002</c:v>
                </c:pt>
                <c:pt idx="17">
                  <c:v>2</c:v>
                </c:pt>
                <c:pt idx="18">
                  <c:v>1.6</c:v>
                </c:pt>
                <c:pt idx="19">
                  <c:v>1.4</c:v>
                </c:pt>
                <c:pt idx="20">
                  <c:v>1.3</c:v>
                </c:pt>
                <c:pt idx="21">
                  <c:v>1.1000000000000001</c:v>
                </c:pt>
                <c:pt idx="22">
                  <c:v>1</c:v>
                </c:pt>
                <c:pt idx="23">
                  <c:v>1</c:v>
                </c:pt>
                <c:pt idx="24">
                  <c:v>0.9</c:v>
                </c:pt>
                <c:pt idx="25">
                  <c:v>0.9</c:v>
                </c:pt>
                <c:pt idx="26">
                  <c:v>0.8</c:v>
                </c:pt>
                <c:pt idx="27">
                  <c:v>0.7</c:v>
                </c:pt>
                <c:pt idx="28">
                  <c:v>0.6</c:v>
                </c:pt>
                <c:pt idx="29">
                  <c:v>0.5</c:v>
                </c:pt>
                <c:pt idx="30">
                  <c:v>0.5</c:v>
                </c:pt>
                <c:pt idx="31">
                  <c:v>0.5</c:v>
                </c:pt>
                <c:pt idx="32">
                  <c:v>0.5</c:v>
                </c:pt>
                <c:pt idx="33">
                  <c:v>0.5</c:v>
                </c:pt>
                <c:pt idx="34">
                  <c:v>0.5</c:v>
                </c:pt>
                <c:pt idx="35">
                  <c:v>0.4</c:v>
                </c:pt>
                <c:pt idx="36">
                  <c:v>0.4</c:v>
                </c:pt>
                <c:pt idx="37">
                  <c:v>0.4</c:v>
                </c:pt>
                <c:pt idx="38">
                  <c:v>0.4</c:v>
                </c:pt>
                <c:pt idx="39">
                  <c:v>0.4</c:v>
                </c:pt>
                <c:pt idx="40">
                  <c:v>0.4</c:v>
                </c:pt>
                <c:pt idx="41">
                  <c:v>0.4</c:v>
                </c:pt>
                <c:pt idx="42">
                  <c:v>0.4</c:v>
                </c:pt>
                <c:pt idx="43">
                  <c:v>0.5</c:v>
                </c:pt>
                <c:pt idx="44">
                  <c:v>0.5</c:v>
                </c:pt>
                <c:pt idx="45">
                  <c:v>0.5</c:v>
                </c:pt>
                <c:pt idx="46">
                  <c:v>0.4</c:v>
                </c:pt>
                <c:pt idx="47">
                  <c:v>0.4</c:v>
                </c:pt>
                <c:pt idx="48">
                  <c:v>0.4</c:v>
                </c:pt>
                <c:pt idx="49">
                  <c:v>0.5</c:v>
                </c:pt>
                <c:pt idx="50">
                  <c:v>0.5</c:v>
                </c:pt>
                <c:pt idx="51">
                  <c:v>0.4</c:v>
                </c:pt>
                <c:pt idx="52">
                  <c:v>0.5</c:v>
                </c:pt>
                <c:pt idx="53">
                  <c:v>0.5</c:v>
                </c:pt>
                <c:pt idx="54">
                  <c:v>0.6</c:v>
                </c:pt>
                <c:pt idx="55">
                  <c:v>0.6</c:v>
                </c:pt>
                <c:pt idx="56">
                  <c:v>0.6</c:v>
                </c:pt>
                <c:pt idx="57">
                  <c:v>0.5</c:v>
                </c:pt>
                <c:pt idx="58">
                  <c:v>0.6</c:v>
                </c:pt>
                <c:pt idx="59">
                  <c:v>0.7</c:v>
                </c:pt>
                <c:pt idx="60">
                  <c:v>0.6</c:v>
                </c:pt>
                <c:pt idx="61">
                  <c:v>0.7</c:v>
                </c:pt>
                <c:pt idx="62">
                  <c:v>0.7</c:v>
                </c:pt>
                <c:pt idx="63">
                  <c:v>0.6</c:v>
                </c:pt>
                <c:pt idx="64">
                  <c:v>0.7</c:v>
                </c:pt>
                <c:pt idx="65">
                  <c:v>0.7</c:v>
                </c:pt>
                <c:pt idx="66">
                  <c:v>0.8</c:v>
                </c:pt>
                <c:pt idx="67">
                  <c:v>0.8</c:v>
                </c:pt>
                <c:pt idx="68">
                  <c:v>0.8</c:v>
                </c:pt>
                <c:pt idx="69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40-4D90-9320-EFD98D4DC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0161615"/>
        <c:axId val="850159951"/>
      </c:lineChart>
      <c:dateAx>
        <c:axId val="850161615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159951"/>
        <c:crosses val="autoZero"/>
        <c:auto val="1"/>
        <c:lblOffset val="100"/>
        <c:baseTimeUnit val="months"/>
        <c:majorUnit val="6"/>
        <c:majorTimeUnit val="months"/>
      </c:dateAx>
      <c:valAx>
        <c:axId val="850159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161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0A640C-47ED-4718-9178-DC20A5D2EFA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00CDB33D-BF63-4921-AB7B-8A00573ABD0C}">
      <dgm:prSet phldrT="[Text]" custT="1"/>
      <dgm:spPr/>
      <dgm:t>
        <a:bodyPr/>
        <a:lstStyle/>
        <a:p>
          <a:r>
            <a:rPr lang="en-US" sz="3600" dirty="0"/>
            <a:t>Education &amp; Health Services: 7.5%</a:t>
          </a:r>
        </a:p>
      </dgm:t>
    </dgm:pt>
    <dgm:pt modelId="{0E88779D-1495-4214-9E8E-E1BF95FC3C36}" type="parTrans" cxnId="{0F0EAF4F-D07E-4684-B2AB-0977385933A6}">
      <dgm:prSet/>
      <dgm:spPr/>
      <dgm:t>
        <a:bodyPr/>
        <a:lstStyle/>
        <a:p>
          <a:endParaRPr lang="en-US" sz="2400"/>
        </a:p>
      </dgm:t>
    </dgm:pt>
    <dgm:pt modelId="{4EF7C94C-724E-4260-A586-23006A5C6334}" type="sibTrans" cxnId="{0F0EAF4F-D07E-4684-B2AB-0977385933A6}">
      <dgm:prSet/>
      <dgm:spPr/>
      <dgm:t>
        <a:bodyPr/>
        <a:lstStyle/>
        <a:p>
          <a:endParaRPr lang="en-US" sz="2400"/>
        </a:p>
      </dgm:t>
    </dgm:pt>
    <dgm:pt modelId="{37E0C2C3-0A98-44B9-BB2A-2244DBF370E6}">
      <dgm:prSet phldrT="[Text]" custT="1"/>
      <dgm:spPr/>
      <dgm:t>
        <a:bodyPr/>
        <a:lstStyle/>
        <a:p>
          <a:r>
            <a:rPr lang="en-US" sz="3600" dirty="0"/>
            <a:t>Manufacturing: 7.5%</a:t>
          </a:r>
        </a:p>
      </dgm:t>
    </dgm:pt>
    <dgm:pt modelId="{6B386EBE-DCC6-40C3-85B7-F512CA057E4C}" type="parTrans" cxnId="{D3AD08D1-D468-4A49-8BE1-71D2D64B4491}">
      <dgm:prSet/>
      <dgm:spPr/>
      <dgm:t>
        <a:bodyPr/>
        <a:lstStyle/>
        <a:p>
          <a:endParaRPr lang="en-US" sz="2400"/>
        </a:p>
      </dgm:t>
    </dgm:pt>
    <dgm:pt modelId="{C2A4BC6A-B9B9-4869-9C3E-4870B491E040}" type="sibTrans" cxnId="{D3AD08D1-D468-4A49-8BE1-71D2D64B4491}">
      <dgm:prSet/>
      <dgm:spPr/>
      <dgm:t>
        <a:bodyPr/>
        <a:lstStyle/>
        <a:p>
          <a:endParaRPr lang="en-US" sz="2400"/>
        </a:p>
      </dgm:t>
    </dgm:pt>
    <dgm:pt modelId="{F6F2C34F-1083-4F4B-AD34-921B93BC45AF}">
      <dgm:prSet phldrT="[Text]" custT="1"/>
      <dgm:spPr/>
      <dgm:t>
        <a:bodyPr/>
        <a:lstStyle/>
        <a:p>
          <a:r>
            <a:rPr lang="en-US" sz="3600" dirty="0"/>
            <a:t>Construction: 5.2%</a:t>
          </a:r>
        </a:p>
      </dgm:t>
    </dgm:pt>
    <dgm:pt modelId="{807F4385-FBED-4181-B432-C93F04A62D93}" type="parTrans" cxnId="{BFE4C5AB-ACFC-4EAC-A2C0-01B23C17646F}">
      <dgm:prSet/>
      <dgm:spPr/>
      <dgm:t>
        <a:bodyPr/>
        <a:lstStyle/>
        <a:p>
          <a:endParaRPr lang="en-US" sz="2400"/>
        </a:p>
      </dgm:t>
    </dgm:pt>
    <dgm:pt modelId="{1B48DC0C-0043-4CB8-9670-DC4D3FFE189D}" type="sibTrans" cxnId="{BFE4C5AB-ACFC-4EAC-A2C0-01B23C17646F}">
      <dgm:prSet/>
      <dgm:spPr/>
      <dgm:t>
        <a:bodyPr/>
        <a:lstStyle/>
        <a:p>
          <a:endParaRPr lang="en-US" sz="2400"/>
        </a:p>
      </dgm:t>
    </dgm:pt>
    <dgm:pt modelId="{8D42B260-0625-4682-94CD-F29319421D1E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600" dirty="0"/>
            <a:t>Mining &amp; Logging: -6.8%</a:t>
          </a:r>
        </a:p>
      </dgm:t>
    </dgm:pt>
    <dgm:pt modelId="{15F431A6-5D69-4D01-AC40-395691C5A5EC}" type="parTrans" cxnId="{3AC9670D-98D4-4AA9-A540-60BE75DAA4A5}">
      <dgm:prSet/>
      <dgm:spPr/>
      <dgm:t>
        <a:bodyPr/>
        <a:lstStyle/>
        <a:p>
          <a:endParaRPr lang="en-US" sz="2400"/>
        </a:p>
      </dgm:t>
    </dgm:pt>
    <dgm:pt modelId="{8ACF3B63-7C81-47B6-9529-19B19FA9871B}" type="sibTrans" cxnId="{3AC9670D-98D4-4AA9-A540-60BE75DAA4A5}">
      <dgm:prSet/>
      <dgm:spPr/>
      <dgm:t>
        <a:bodyPr/>
        <a:lstStyle/>
        <a:p>
          <a:endParaRPr lang="en-US" sz="2400"/>
        </a:p>
      </dgm:t>
    </dgm:pt>
    <dgm:pt modelId="{501DA291-80EA-44F3-B728-DBB845E0ADD0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600" dirty="0"/>
            <a:t>Information: -6.4%</a:t>
          </a:r>
        </a:p>
      </dgm:t>
    </dgm:pt>
    <dgm:pt modelId="{F379C38A-D707-4747-A97F-9F8A4FE630D9}" type="parTrans" cxnId="{5C054568-ABF7-4F52-9365-6E33FAD47F56}">
      <dgm:prSet/>
      <dgm:spPr/>
      <dgm:t>
        <a:bodyPr/>
        <a:lstStyle/>
        <a:p>
          <a:endParaRPr lang="en-US" sz="2400"/>
        </a:p>
      </dgm:t>
    </dgm:pt>
    <dgm:pt modelId="{D0CD4767-80E2-44F1-A6ED-953FD23D74F5}" type="sibTrans" cxnId="{5C054568-ABF7-4F52-9365-6E33FAD47F56}">
      <dgm:prSet/>
      <dgm:spPr/>
      <dgm:t>
        <a:bodyPr/>
        <a:lstStyle/>
        <a:p>
          <a:endParaRPr lang="en-US" sz="2400"/>
        </a:p>
      </dgm:t>
    </dgm:pt>
    <dgm:pt modelId="{4725AE0D-912D-4B6A-BBF8-6ECE85997C41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600" dirty="0"/>
            <a:t>Leisure &amp; Hospitality: -2.8%</a:t>
          </a:r>
        </a:p>
      </dgm:t>
    </dgm:pt>
    <dgm:pt modelId="{0D7C78D6-B29C-41E8-8E26-50B6B27F0E11}" type="parTrans" cxnId="{642CE630-29FF-4B53-809C-6D1EE648E594}">
      <dgm:prSet/>
      <dgm:spPr/>
      <dgm:t>
        <a:bodyPr/>
        <a:lstStyle/>
        <a:p>
          <a:endParaRPr lang="en-US" sz="2400"/>
        </a:p>
      </dgm:t>
    </dgm:pt>
    <dgm:pt modelId="{BA447EDF-78F9-4268-9B97-D984EABDB3B2}" type="sibTrans" cxnId="{642CE630-29FF-4B53-809C-6D1EE648E594}">
      <dgm:prSet/>
      <dgm:spPr/>
      <dgm:t>
        <a:bodyPr/>
        <a:lstStyle/>
        <a:p>
          <a:endParaRPr lang="en-US" sz="2400"/>
        </a:p>
      </dgm:t>
    </dgm:pt>
    <dgm:pt modelId="{00AF665F-7D5F-4292-B8DA-47AF52EC4F38}" type="pres">
      <dgm:prSet presAssocID="{300A640C-47ED-4718-9178-DC20A5D2EFA7}" presName="Name0" presStyleCnt="0">
        <dgm:presLayoutVars>
          <dgm:chMax val="7"/>
          <dgm:chPref val="7"/>
          <dgm:dir/>
        </dgm:presLayoutVars>
      </dgm:prSet>
      <dgm:spPr/>
    </dgm:pt>
    <dgm:pt modelId="{F4F25E70-4CBE-4943-B05F-E263F733748A}" type="pres">
      <dgm:prSet presAssocID="{300A640C-47ED-4718-9178-DC20A5D2EFA7}" presName="Name1" presStyleCnt="0"/>
      <dgm:spPr/>
    </dgm:pt>
    <dgm:pt modelId="{3C7711E7-23E3-4716-9EF5-A9E0D54EA2F2}" type="pres">
      <dgm:prSet presAssocID="{300A640C-47ED-4718-9178-DC20A5D2EFA7}" presName="cycle" presStyleCnt="0"/>
      <dgm:spPr/>
    </dgm:pt>
    <dgm:pt modelId="{34CA5086-CBA0-4C44-A039-A5BFC9FC6B54}" type="pres">
      <dgm:prSet presAssocID="{300A640C-47ED-4718-9178-DC20A5D2EFA7}" presName="srcNode" presStyleLbl="node1" presStyleIdx="0" presStyleCnt="6"/>
      <dgm:spPr/>
    </dgm:pt>
    <dgm:pt modelId="{1D88A617-F773-4924-BD50-5DE76E3E1893}" type="pres">
      <dgm:prSet presAssocID="{300A640C-47ED-4718-9178-DC20A5D2EFA7}" presName="conn" presStyleLbl="parChTrans1D2" presStyleIdx="0" presStyleCnt="1"/>
      <dgm:spPr/>
    </dgm:pt>
    <dgm:pt modelId="{9A1806E9-FB83-46D3-BBA8-35F17837DBBC}" type="pres">
      <dgm:prSet presAssocID="{300A640C-47ED-4718-9178-DC20A5D2EFA7}" presName="extraNode" presStyleLbl="node1" presStyleIdx="0" presStyleCnt="6"/>
      <dgm:spPr/>
    </dgm:pt>
    <dgm:pt modelId="{6C0DC243-C4AC-49A7-BCEA-E026281DEDE7}" type="pres">
      <dgm:prSet presAssocID="{300A640C-47ED-4718-9178-DC20A5D2EFA7}" presName="dstNode" presStyleLbl="node1" presStyleIdx="0" presStyleCnt="6"/>
      <dgm:spPr/>
    </dgm:pt>
    <dgm:pt modelId="{388BD0CC-318F-4C4D-AF81-DEE04D76C71E}" type="pres">
      <dgm:prSet presAssocID="{00CDB33D-BF63-4921-AB7B-8A00573ABD0C}" presName="text_1" presStyleLbl="node1" presStyleIdx="0" presStyleCnt="6">
        <dgm:presLayoutVars>
          <dgm:bulletEnabled val="1"/>
        </dgm:presLayoutVars>
      </dgm:prSet>
      <dgm:spPr/>
    </dgm:pt>
    <dgm:pt modelId="{C7731C9A-6E4A-4CD3-AC3A-5F9D0E46AF23}" type="pres">
      <dgm:prSet presAssocID="{00CDB33D-BF63-4921-AB7B-8A00573ABD0C}" presName="accent_1" presStyleCnt="0"/>
      <dgm:spPr/>
    </dgm:pt>
    <dgm:pt modelId="{5EDE3A66-B246-49CC-AADE-CBEA35864965}" type="pres">
      <dgm:prSet presAssocID="{00CDB33D-BF63-4921-AB7B-8A00573ABD0C}" presName="accentRepeatNode" presStyleLbl="solidFgAcc1" presStyleIdx="0" presStyleCnt="6"/>
      <dgm:spPr/>
    </dgm:pt>
    <dgm:pt modelId="{4EA3CAD3-DD5A-4D80-A6A9-AB65AD0ED323}" type="pres">
      <dgm:prSet presAssocID="{37E0C2C3-0A98-44B9-BB2A-2244DBF370E6}" presName="text_2" presStyleLbl="node1" presStyleIdx="1" presStyleCnt="6">
        <dgm:presLayoutVars>
          <dgm:bulletEnabled val="1"/>
        </dgm:presLayoutVars>
      </dgm:prSet>
      <dgm:spPr/>
    </dgm:pt>
    <dgm:pt modelId="{25E7AA21-7E7C-49C6-BCF9-8D9DB26AE30E}" type="pres">
      <dgm:prSet presAssocID="{37E0C2C3-0A98-44B9-BB2A-2244DBF370E6}" presName="accent_2" presStyleCnt="0"/>
      <dgm:spPr/>
    </dgm:pt>
    <dgm:pt modelId="{7ABD7B74-2720-4602-B275-EAE3D8386B7B}" type="pres">
      <dgm:prSet presAssocID="{37E0C2C3-0A98-44B9-BB2A-2244DBF370E6}" presName="accentRepeatNode" presStyleLbl="solidFgAcc1" presStyleIdx="1" presStyleCnt="6"/>
      <dgm:spPr/>
    </dgm:pt>
    <dgm:pt modelId="{D5138452-1651-4D41-8265-6E20C2B11603}" type="pres">
      <dgm:prSet presAssocID="{F6F2C34F-1083-4F4B-AD34-921B93BC45AF}" presName="text_3" presStyleLbl="node1" presStyleIdx="2" presStyleCnt="6">
        <dgm:presLayoutVars>
          <dgm:bulletEnabled val="1"/>
        </dgm:presLayoutVars>
      </dgm:prSet>
      <dgm:spPr/>
    </dgm:pt>
    <dgm:pt modelId="{AB80C59D-22F3-4735-B365-3D0F11792891}" type="pres">
      <dgm:prSet presAssocID="{F6F2C34F-1083-4F4B-AD34-921B93BC45AF}" presName="accent_3" presStyleCnt="0"/>
      <dgm:spPr/>
    </dgm:pt>
    <dgm:pt modelId="{B05A3C33-7D79-4BE6-A279-C172A12BEDE6}" type="pres">
      <dgm:prSet presAssocID="{F6F2C34F-1083-4F4B-AD34-921B93BC45AF}" presName="accentRepeatNode" presStyleLbl="solidFgAcc1" presStyleIdx="2" presStyleCnt="6"/>
      <dgm:spPr/>
    </dgm:pt>
    <dgm:pt modelId="{E41739D5-9859-4BD1-AC49-6BD05D9EEDD5}" type="pres">
      <dgm:prSet presAssocID="{8D42B260-0625-4682-94CD-F29319421D1E}" presName="text_4" presStyleLbl="node1" presStyleIdx="3" presStyleCnt="6">
        <dgm:presLayoutVars>
          <dgm:bulletEnabled val="1"/>
        </dgm:presLayoutVars>
      </dgm:prSet>
      <dgm:spPr/>
    </dgm:pt>
    <dgm:pt modelId="{C36619D0-CC3F-4BC2-8F80-84BC7DA8F404}" type="pres">
      <dgm:prSet presAssocID="{8D42B260-0625-4682-94CD-F29319421D1E}" presName="accent_4" presStyleCnt="0"/>
      <dgm:spPr/>
    </dgm:pt>
    <dgm:pt modelId="{D5FF991C-A9C5-486D-B6B4-69088C406462}" type="pres">
      <dgm:prSet presAssocID="{8D42B260-0625-4682-94CD-F29319421D1E}" presName="accentRepeatNode" presStyleLbl="solidFgAcc1" presStyleIdx="3" presStyleCnt="6"/>
      <dgm:spPr>
        <a:ln>
          <a:solidFill>
            <a:srgbClr val="002060"/>
          </a:solidFill>
        </a:ln>
      </dgm:spPr>
    </dgm:pt>
    <dgm:pt modelId="{37222C7A-1ADA-4F69-8A11-A8AE3F9E8ED0}" type="pres">
      <dgm:prSet presAssocID="{501DA291-80EA-44F3-B728-DBB845E0ADD0}" presName="text_5" presStyleLbl="node1" presStyleIdx="4" presStyleCnt="6">
        <dgm:presLayoutVars>
          <dgm:bulletEnabled val="1"/>
        </dgm:presLayoutVars>
      </dgm:prSet>
      <dgm:spPr/>
    </dgm:pt>
    <dgm:pt modelId="{2EA26E30-BE0D-448F-A6E3-447F57252B8C}" type="pres">
      <dgm:prSet presAssocID="{501DA291-80EA-44F3-B728-DBB845E0ADD0}" presName="accent_5" presStyleCnt="0"/>
      <dgm:spPr/>
    </dgm:pt>
    <dgm:pt modelId="{6A15C2BA-5B1C-4B42-B70A-2A7605E0EDBB}" type="pres">
      <dgm:prSet presAssocID="{501DA291-80EA-44F3-B728-DBB845E0ADD0}" presName="accentRepeatNode" presStyleLbl="solidFgAcc1" presStyleIdx="4" presStyleCnt="6"/>
      <dgm:spPr>
        <a:ln>
          <a:solidFill>
            <a:srgbClr val="002060"/>
          </a:solidFill>
        </a:ln>
      </dgm:spPr>
    </dgm:pt>
    <dgm:pt modelId="{F559A213-38F4-4974-8AC3-130E5CB3D39E}" type="pres">
      <dgm:prSet presAssocID="{4725AE0D-912D-4B6A-BBF8-6ECE85997C41}" presName="text_6" presStyleLbl="node1" presStyleIdx="5" presStyleCnt="6">
        <dgm:presLayoutVars>
          <dgm:bulletEnabled val="1"/>
        </dgm:presLayoutVars>
      </dgm:prSet>
      <dgm:spPr/>
    </dgm:pt>
    <dgm:pt modelId="{1E2B02A3-BC59-4212-B5B3-F64776220036}" type="pres">
      <dgm:prSet presAssocID="{4725AE0D-912D-4B6A-BBF8-6ECE85997C41}" presName="accent_6" presStyleCnt="0"/>
      <dgm:spPr/>
    </dgm:pt>
    <dgm:pt modelId="{376A983E-5731-49F5-9B53-40960C686949}" type="pres">
      <dgm:prSet presAssocID="{4725AE0D-912D-4B6A-BBF8-6ECE85997C41}" presName="accentRepeatNode" presStyleLbl="solidFgAcc1" presStyleIdx="5" presStyleCnt="6"/>
      <dgm:spPr/>
    </dgm:pt>
  </dgm:ptLst>
  <dgm:cxnLst>
    <dgm:cxn modelId="{3AC9670D-98D4-4AA9-A540-60BE75DAA4A5}" srcId="{300A640C-47ED-4718-9178-DC20A5D2EFA7}" destId="{8D42B260-0625-4682-94CD-F29319421D1E}" srcOrd="3" destOrd="0" parTransId="{15F431A6-5D69-4D01-AC40-395691C5A5EC}" sibTransId="{8ACF3B63-7C81-47B6-9529-19B19FA9871B}"/>
    <dgm:cxn modelId="{E683162F-CC57-447A-A51D-CBE60967F015}" type="presOf" srcId="{37E0C2C3-0A98-44B9-BB2A-2244DBF370E6}" destId="{4EA3CAD3-DD5A-4D80-A6A9-AB65AD0ED323}" srcOrd="0" destOrd="0" presId="urn:microsoft.com/office/officeart/2008/layout/VerticalCurvedList"/>
    <dgm:cxn modelId="{642CE630-29FF-4B53-809C-6D1EE648E594}" srcId="{300A640C-47ED-4718-9178-DC20A5D2EFA7}" destId="{4725AE0D-912D-4B6A-BBF8-6ECE85997C41}" srcOrd="5" destOrd="0" parTransId="{0D7C78D6-B29C-41E8-8E26-50B6B27F0E11}" sibTransId="{BA447EDF-78F9-4268-9B97-D984EABDB3B2}"/>
    <dgm:cxn modelId="{5A9AE865-993D-4D93-922B-C33C8FAE6016}" type="presOf" srcId="{4EF7C94C-724E-4260-A586-23006A5C6334}" destId="{1D88A617-F773-4924-BD50-5DE76E3E1893}" srcOrd="0" destOrd="0" presId="urn:microsoft.com/office/officeart/2008/layout/VerticalCurvedList"/>
    <dgm:cxn modelId="{199B1B46-531C-459E-A6A8-3BD0E0C0CF0A}" type="presOf" srcId="{F6F2C34F-1083-4F4B-AD34-921B93BC45AF}" destId="{D5138452-1651-4D41-8265-6E20C2B11603}" srcOrd="0" destOrd="0" presId="urn:microsoft.com/office/officeart/2008/layout/VerticalCurvedList"/>
    <dgm:cxn modelId="{5C054568-ABF7-4F52-9365-6E33FAD47F56}" srcId="{300A640C-47ED-4718-9178-DC20A5D2EFA7}" destId="{501DA291-80EA-44F3-B728-DBB845E0ADD0}" srcOrd="4" destOrd="0" parTransId="{F379C38A-D707-4747-A97F-9F8A4FE630D9}" sibTransId="{D0CD4767-80E2-44F1-A6ED-953FD23D74F5}"/>
    <dgm:cxn modelId="{5FC75A69-58B1-4832-A5CF-C4C1DC038C10}" type="presOf" srcId="{300A640C-47ED-4718-9178-DC20A5D2EFA7}" destId="{00AF665F-7D5F-4292-B8DA-47AF52EC4F38}" srcOrd="0" destOrd="0" presId="urn:microsoft.com/office/officeart/2008/layout/VerticalCurvedList"/>
    <dgm:cxn modelId="{0F0EAF4F-D07E-4684-B2AB-0977385933A6}" srcId="{300A640C-47ED-4718-9178-DC20A5D2EFA7}" destId="{00CDB33D-BF63-4921-AB7B-8A00573ABD0C}" srcOrd="0" destOrd="0" parTransId="{0E88779D-1495-4214-9E8E-E1BF95FC3C36}" sibTransId="{4EF7C94C-724E-4260-A586-23006A5C6334}"/>
    <dgm:cxn modelId="{3AFBF07B-CC10-4F60-900E-09D28815E674}" type="presOf" srcId="{00CDB33D-BF63-4921-AB7B-8A00573ABD0C}" destId="{388BD0CC-318F-4C4D-AF81-DEE04D76C71E}" srcOrd="0" destOrd="0" presId="urn:microsoft.com/office/officeart/2008/layout/VerticalCurvedList"/>
    <dgm:cxn modelId="{F4F24B7C-04DF-4518-B2AE-9C06FD42AD04}" type="presOf" srcId="{501DA291-80EA-44F3-B728-DBB845E0ADD0}" destId="{37222C7A-1ADA-4F69-8A11-A8AE3F9E8ED0}" srcOrd="0" destOrd="0" presId="urn:microsoft.com/office/officeart/2008/layout/VerticalCurvedList"/>
    <dgm:cxn modelId="{90D4E286-7C8B-49F3-86DA-E39F20C8AD45}" type="presOf" srcId="{4725AE0D-912D-4B6A-BBF8-6ECE85997C41}" destId="{F559A213-38F4-4974-8AC3-130E5CB3D39E}" srcOrd="0" destOrd="0" presId="urn:microsoft.com/office/officeart/2008/layout/VerticalCurvedList"/>
    <dgm:cxn modelId="{BFE4C5AB-ACFC-4EAC-A2C0-01B23C17646F}" srcId="{300A640C-47ED-4718-9178-DC20A5D2EFA7}" destId="{F6F2C34F-1083-4F4B-AD34-921B93BC45AF}" srcOrd="2" destOrd="0" parTransId="{807F4385-FBED-4181-B432-C93F04A62D93}" sibTransId="{1B48DC0C-0043-4CB8-9670-DC4D3FFE189D}"/>
    <dgm:cxn modelId="{D3AD08D1-D468-4A49-8BE1-71D2D64B4491}" srcId="{300A640C-47ED-4718-9178-DC20A5D2EFA7}" destId="{37E0C2C3-0A98-44B9-BB2A-2244DBF370E6}" srcOrd="1" destOrd="0" parTransId="{6B386EBE-DCC6-40C3-85B7-F512CA057E4C}" sibTransId="{C2A4BC6A-B9B9-4869-9C3E-4870B491E040}"/>
    <dgm:cxn modelId="{BFD23DE7-08AF-4E76-A9E5-07CA1A235A8F}" type="presOf" srcId="{8D42B260-0625-4682-94CD-F29319421D1E}" destId="{E41739D5-9859-4BD1-AC49-6BD05D9EEDD5}" srcOrd="0" destOrd="0" presId="urn:microsoft.com/office/officeart/2008/layout/VerticalCurvedList"/>
    <dgm:cxn modelId="{11EDD978-97EE-48FB-B817-EB4A3BC23DB8}" type="presParOf" srcId="{00AF665F-7D5F-4292-B8DA-47AF52EC4F38}" destId="{F4F25E70-4CBE-4943-B05F-E263F733748A}" srcOrd="0" destOrd="0" presId="urn:microsoft.com/office/officeart/2008/layout/VerticalCurvedList"/>
    <dgm:cxn modelId="{A1AD8C40-0031-4BB6-8C3F-94F968DF7DF4}" type="presParOf" srcId="{F4F25E70-4CBE-4943-B05F-E263F733748A}" destId="{3C7711E7-23E3-4716-9EF5-A9E0D54EA2F2}" srcOrd="0" destOrd="0" presId="urn:microsoft.com/office/officeart/2008/layout/VerticalCurvedList"/>
    <dgm:cxn modelId="{808B4DD9-AD45-4318-A70B-66ED0F087C41}" type="presParOf" srcId="{3C7711E7-23E3-4716-9EF5-A9E0D54EA2F2}" destId="{34CA5086-CBA0-4C44-A039-A5BFC9FC6B54}" srcOrd="0" destOrd="0" presId="urn:microsoft.com/office/officeart/2008/layout/VerticalCurvedList"/>
    <dgm:cxn modelId="{0C64E566-A053-4FF3-BC33-4EBABBD9DEAA}" type="presParOf" srcId="{3C7711E7-23E3-4716-9EF5-A9E0D54EA2F2}" destId="{1D88A617-F773-4924-BD50-5DE76E3E1893}" srcOrd="1" destOrd="0" presId="urn:microsoft.com/office/officeart/2008/layout/VerticalCurvedList"/>
    <dgm:cxn modelId="{E4DF9044-0A59-4700-ACA5-53410BA03428}" type="presParOf" srcId="{3C7711E7-23E3-4716-9EF5-A9E0D54EA2F2}" destId="{9A1806E9-FB83-46D3-BBA8-35F17837DBBC}" srcOrd="2" destOrd="0" presId="urn:microsoft.com/office/officeart/2008/layout/VerticalCurvedList"/>
    <dgm:cxn modelId="{BA33325D-3E64-4054-A129-AC99C5B035DC}" type="presParOf" srcId="{3C7711E7-23E3-4716-9EF5-A9E0D54EA2F2}" destId="{6C0DC243-C4AC-49A7-BCEA-E026281DEDE7}" srcOrd="3" destOrd="0" presId="urn:microsoft.com/office/officeart/2008/layout/VerticalCurvedList"/>
    <dgm:cxn modelId="{F8801F48-F854-4D46-BBEF-09DEFB1ED7F5}" type="presParOf" srcId="{F4F25E70-4CBE-4943-B05F-E263F733748A}" destId="{388BD0CC-318F-4C4D-AF81-DEE04D76C71E}" srcOrd="1" destOrd="0" presId="urn:microsoft.com/office/officeart/2008/layout/VerticalCurvedList"/>
    <dgm:cxn modelId="{BC5F9B21-86CC-41D3-B08B-FA3E8567E2D7}" type="presParOf" srcId="{F4F25E70-4CBE-4943-B05F-E263F733748A}" destId="{C7731C9A-6E4A-4CD3-AC3A-5F9D0E46AF23}" srcOrd="2" destOrd="0" presId="urn:microsoft.com/office/officeart/2008/layout/VerticalCurvedList"/>
    <dgm:cxn modelId="{0B7A3AB6-A621-472E-85AE-4F09A7A97DA5}" type="presParOf" srcId="{C7731C9A-6E4A-4CD3-AC3A-5F9D0E46AF23}" destId="{5EDE3A66-B246-49CC-AADE-CBEA35864965}" srcOrd="0" destOrd="0" presId="urn:microsoft.com/office/officeart/2008/layout/VerticalCurvedList"/>
    <dgm:cxn modelId="{C29EF255-B7D5-4A1A-A539-D5FB9236E460}" type="presParOf" srcId="{F4F25E70-4CBE-4943-B05F-E263F733748A}" destId="{4EA3CAD3-DD5A-4D80-A6A9-AB65AD0ED323}" srcOrd="3" destOrd="0" presId="urn:microsoft.com/office/officeart/2008/layout/VerticalCurvedList"/>
    <dgm:cxn modelId="{14B965DD-081F-4C53-82B4-60E78AEB1878}" type="presParOf" srcId="{F4F25E70-4CBE-4943-B05F-E263F733748A}" destId="{25E7AA21-7E7C-49C6-BCF9-8D9DB26AE30E}" srcOrd="4" destOrd="0" presId="urn:microsoft.com/office/officeart/2008/layout/VerticalCurvedList"/>
    <dgm:cxn modelId="{25F05859-892B-4CBA-8B1B-392E43499DAB}" type="presParOf" srcId="{25E7AA21-7E7C-49C6-BCF9-8D9DB26AE30E}" destId="{7ABD7B74-2720-4602-B275-EAE3D8386B7B}" srcOrd="0" destOrd="0" presId="urn:microsoft.com/office/officeart/2008/layout/VerticalCurvedList"/>
    <dgm:cxn modelId="{E27ED892-BC05-4DA4-A8A7-1C9D10B48776}" type="presParOf" srcId="{F4F25E70-4CBE-4943-B05F-E263F733748A}" destId="{D5138452-1651-4D41-8265-6E20C2B11603}" srcOrd="5" destOrd="0" presId="urn:microsoft.com/office/officeart/2008/layout/VerticalCurvedList"/>
    <dgm:cxn modelId="{0652DBF3-72E2-49B3-B0E1-5DBDA786B2E6}" type="presParOf" srcId="{F4F25E70-4CBE-4943-B05F-E263F733748A}" destId="{AB80C59D-22F3-4735-B365-3D0F11792891}" srcOrd="6" destOrd="0" presId="urn:microsoft.com/office/officeart/2008/layout/VerticalCurvedList"/>
    <dgm:cxn modelId="{CAE7F6E7-9DDE-4E17-8A3C-7C45AFB82D20}" type="presParOf" srcId="{AB80C59D-22F3-4735-B365-3D0F11792891}" destId="{B05A3C33-7D79-4BE6-A279-C172A12BEDE6}" srcOrd="0" destOrd="0" presId="urn:microsoft.com/office/officeart/2008/layout/VerticalCurvedList"/>
    <dgm:cxn modelId="{12FB6653-13CB-4D89-A3B3-A2C387422B6C}" type="presParOf" srcId="{F4F25E70-4CBE-4943-B05F-E263F733748A}" destId="{E41739D5-9859-4BD1-AC49-6BD05D9EEDD5}" srcOrd="7" destOrd="0" presId="urn:microsoft.com/office/officeart/2008/layout/VerticalCurvedList"/>
    <dgm:cxn modelId="{1C4F0ECF-2FD2-42AC-9D82-02FBA343477A}" type="presParOf" srcId="{F4F25E70-4CBE-4943-B05F-E263F733748A}" destId="{C36619D0-CC3F-4BC2-8F80-84BC7DA8F404}" srcOrd="8" destOrd="0" presId="urn:microsoft.com/office/officeart/2008/layout/VerticalCurvedList"/>
    <dgm:cxn modelId="{40538883-6BA1-4ED0-A0C2-2E3EA3FB5B99}" type="presParOf" srcId="{C36619D0-CC3F-4BC2-8F80-84BC7DA8F404}" destId="{D5FF991C-A9C5-486D-B6B4-69088C406462}" srcOrd="0" destOrd="0" presId="urn:microsoft.com/office/officeart/2008/layout/VerticalCurvedList"/>
    <dgm:cxn modelId="{FFC99B29-3934-47AD-9284-C038BEA20560}" type="presParOf" srcId="{F4F25E70-4CBE-4943-B05F-E263F733748A}" destId="{37222C7A-1ADA-4F69-8A11-A8AE3F9E8ED0}" srcOrd="9" destOrd="0" presId="urn:microsoft.com/office/officeart/2008/layout/VerticalCurvedList"/>
    <dgm:cxn modelId="{A702FBC7-1465-4255-A183-B51C7C614BB8}" type="presParOf" srcId="{F4F25E70-4CBE-4943-B05F-E263F733748A}" destId="{2EA26E30-BE0D-448F-A6E3-447F57252B8C}" srcOrd="10" destOrd="0" presId="urn:microsoft.com/office/officeart/2008/layout/VerticalCurvedList"/>
    <dgm:cxn modelId="{FB71C878-BB00-480C-AA2E-085575E84E35}" type="presParOf" srcId="{2EA26E30-BE0D-448F-A6E3-447F57252B8C}" destId="{6A15C2BA-5B1C-4B42-B70A-2A7605E0EDBB}" srcOrd="0" destOrd="0" presId="urn:microsoft.com/office/officeart/2008/layout/VerticalCurvedList"/>
    <dgm:cxn modelId="{288E591D-5B3C-4BB5-BEE1-7905423AA4F5}" type="presParOf" srcId="{F4F25E70-4CBE-4943-B05F-E263F733748A}" destId="{F559A213-38F4-4974-8AC3-130E5CB3D39E}" srcOrd="11" destOrd="0" presId="urn:microsoft.com/office/officeart/2008/layout/VerticalCurvedList"/>
    <dgm:cxn modelId="{586A7830-9BB0-465C-950B-1D40D9925DA0}" type="presParOf" srcId="{F4F25E70-4CBE-4943-B05F-E263F733748A}" destId="{1E2B02A3-BC59-4212-B5B3-F64776220036}" srcOrd="12" destOrd="0" presId="urn:microsoft.com/office/officeart/2008/layout/VerticalCurvedList"/>
    <dgm:cxn modelId="{4CAA949A-5FF8-448D-BB85-E43E4AA0216B}" type="presParOf" srcId="{1E2B02A3-BC59-4212-B5B3-F64776220036}" destId="{376A983E-5731-49F5-9B53-40960C6869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FC5F0F-3F19-44DE-8F45-F082241C2401}" type="doc">
      <dgm:prSet loTypeId="urn:microsoft.com/office/officeart/2011/layout/HexagonRadial" loCatId="cycle" qsTypeId="urn:microsoft.com/office/officeart/2005/8/quickstyle/simple2" qsCatId="simple" csTypeId="urn:microsoft.com/office/officeart/2005/8/colors/accent1_2" csCatId="accent1" phldr="1"/>
      <dgm:spPr/>
    </dgm:pt>
    <dgm:pt modelId="{896CFF07-DBC3-45D7-BF94-4D0B18237CF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800" b="1" dirty="0"/>
            <a:t>Total Growth:</a:t>
          </a:r>
        </a:p>
        <a:p>
          <a:r>
            <a:rPr lang="en-US" sz="2800" b="1" dirty="0"/>
            <a:t>14.3%</a:t>
          </a:r>
        </a:p>
      </dgm:t>
    </dgm:pt>
    <dgm:pt modelId="{D6BF49AD-6155-461A-9602-E19156736659}" type="parTrans" cxnId="{4541BE11-B65A-4F5A-8604-6D6ECE048BC5}">
      <dgm:prSet/>
      <dgm:spPr/>
      <dgm:t>
        <a:bodyPr/>
        <a:lstStyle/>
        <a:p>
          <a:endParaRPr lang="en-US" sz="2400"/>
        </a:p>
      </dgm:t>
    </dgm:pt>
    <dgm:pt modelId="{74B44BA2-3268-452E-BDA8-6415AB22D8B3}" type="sibTrans" cxnId="{4541BE11-B65A-4F5A-8604-6D6ECE048BC5}">
      <dgm:prSet/>
      <dgm:spPr/>
      <dgm:t>
        <a:bodyPr/>
        <a:lstStyle/>
        <a:p>
          <a:endParaRPr lang="en-US" sz="2400"/>
        </a:p>
      </dgm:t>
    </dgm:pt>
    <dgm:pt modelId="{3FA11ED3-8003-4863-AE8F-54274AFDC633}">
      <dgm:prSet phldrT="[Text]" custT="1"/>
      <dgm:spPr/>
      <dgm:t>
        <a:bodyPr/>
        <a:lstStyle/>
        <a:p>
          <a:r>
            <a:rPr lang="en-US" sz="1800" dirty="0">
              <a:effectLst/>
            </a:rPr>
            <a:t>Construction &amp; Extraction Occupations: 27.4%</a:t>
          </a:r>
          <a:endParaRPr lang="en-US" sz="1800" dirty="0"/>
        </a:p>
      </dgm:t>
    </dgm:pt>
    <dgm:pt modelId="{48A7BB8E-6816-4990-85DE-28D6C2BAEA59}" type="parTrans" cxnId="{182EF0F4-8941-4371-865D-B5225B132DCF}">
      <dgm:prSet/>
      <dgm:spPr/>
      <dgm:t>
        <a:bodyPr/>
        <a:lstStyle/>
        <a:p>
          <a:endParaRPr lang="en-US" sz="2400"/>
        </a:p>
      </dgm:t>
    </dgm:pt>
    <dgm:pt modelId="{94E88215-3A28-44A5-89DC-6939F16AE1EC}" type="sibTrans" cxnId="{182EF0F4-8941-4371-865D-B5225B132DCF}">
      <dgm:prSet/>
      <dgm:spPr/>
      <dgm:t>
        <a:bodyPr/>
        <a:lstStyle/>
        <a:p>
          <a:endParaRPr lang="en-US" sz="2400"/>
        </a:p>
      </dgm:t>
    </dgm:pt>
    <dgm:pt modelId="{B403E954-F4C2-4A96-8123-33AC577EEC4E}">
      <dgm:prSet phldrT="[Text]" custT="1"/>
      <dgm:spPr/>
      <dgm:t>
        <a:bodyPr/>
        <a:lstStyle/>
        <a:p>
          <a:r>
            <a:rPr lang="en-US" sz="1800">
              <a:effectLst/>
            </a:rPr>
            <a:t>Healthcare Support Occupations: 19.1%</a:t>
          </a:r>
          <a:endParaRPr lang="en-US" sz="1800" dirty="0"/>
        </a:p>
      </dgm:t>
    </dgm:pt>
    <dgm:pt modelId="{E59670F5-B6B9-4A00-BC5A-A770AC7670D5}" type="parTrans" cxnId="{4FAFA582-F112-4F1F-A512-014A4D2215B3}">
      <dgm:prSet/>
      <dgm:spPr/>
      <dgm:t>
        <a:bodyPr/>
        <a:lstStyle/>
        <a:p>
          <a:endParaRPr lang="en-US" sz="2400"/>
        </a:p>
      </dgm:t>
    </dgm:pt>
    <dgm:pt modelId="{C68ACCB4-8648-4D23-807B-16EBD1C84818}" type="sibTrans" cxnId="{4FAFA582-F112-4F1F-A512-014A4D2215B3}">
      <dgm:prSet/>
      <dgm:spPr/>
      <dgm:t>
        <a:bodyPr/>
        <a:lstStyle/>
        <a:p>
          <a:endParaRPr lang="en-US" sz="2400"/>
        </a:p>
      </dgm:t>
    </dgm:pt>
    <dgm:pt modelId="{D80638C2-271F-4CB7-9FC5-B69B7DAA2A3D}">
      <dgm:prSet phldrT="[Text]" custT="1"/>
      <dgm:spPr/>
      <dgm:t>
        <a:bodyPr/>
        <a:lstStyle/>
        <a:p>
          <a:r>
            <a:rPr lang="en-US" sz="1800" dirty="0">
              <a:effectLst/>
            </a:rPr>
            <a:t>Healthcare Practitioners &amp; Technical Occupations: 18.6%</a:t>
          </a:r>
          <a:endParaRPr lang="en-US" sz="1800" dirty="0"/>
        </a:p>
      </dgm:t>
    </dgm:pt>
    <dgm:pt modelId="{08017DE6-994D-4D4A-8971-C1A6A03B6D16}" type="parTrans" cxnId="{CE4F3DCC-CDEC-4D9C-942A-B02C5E84021E}">
      <dgm:prSet/>
      <dgm:spPr/>
      <dgm:t>
        <a:bodyPr/>
        <a:lstStyle/>
        <a:p>
          <a:endParaRPr lang="en-US" sz="2400"/>
        </a:p>
      </dgm:t>
    </dgm:pt>
    <dgm:pt modelId="{D627A43D-BCF0-42E5-B6D7-2E5D837F3417}" type="sibTrans" cxnId="{CE4F3DCC-CDEC-4D9C-942A-B02C5E84021E}">
      <dgm:prSet/>
      <dgm:spPr/>
      <dgm:t>
        <a:bodyPr/>
        <a:lstStyle/>
        <a:p>
          <a:endParaRPr lang="en-US" sz="2400"/>
        </a:p>
      </dgm:t>
    </dgm:pt>
    <dgm:pt modelId="{1E961C15-4B07-4C65-A460-BC52EE0A08A2}">
      <dgm:prSet phldrT="[Text]" custT="1"/>
      <dgm:spPr/>
      <dgm:t>
        <a:bodyPr/>
        <a:lstStyle/>
        <a:p>
          <a:r>
            <a:rPr lang="en-US" sz="1800" dirty="0">
              <a:effectLst/>
            </a:rPr>
            <a:t>Personal Care &amp; Service Occupations: 18.5%</a:t>
          </a:r>
          <a:endParaRPr lang="en-US" sz="1800" dirty="0"/>
        </a:p>
      </dgm:t>
    </dgm:pt>
    <dgm:pt modelId="{EB97B12E-0292-4026-998F-D898A940557B}" type="parTrans" cxnId="{93EC4732-6AEE-42C1-B9BE-A1F1EEC8063A}">
      <dgm:prSet/>
      <dgm:spPr/>
      <dgm:t>
        <a:bodyPr/>
        <a:lstStyle/>
        <a:p>
          <a:endParaRPr lang="en-US" sz="2400"/>
        </a:p>
      </dgm:t>
    </dgm:pt>
    <dgm:pt modelId="{86D4E5A8-86C0-4848-B4BF-24CF3836467A}" type="sibTrans" cxnId="{93EC4732-6AEE-42C1-B9BE-A1F1EEC8063A}">
      <dgm:prSet/>
      <dgm:spPr/>
      <dgm:t>
        <a:bodyPr/>
        <a:lstStyle/>
        <a:p>
          <a:endParaRPr lang="en-US" sz="2400"/>
        </a:p>
      </dgm:t>
    </dgm:pt>
    <dgm:pt modelId="{EEA03B48-8279-45B8-A866-8BE757351CF3}">
      <dgm:prSet phldrT="[Text]" custT="1"/>
      <dgm:spPr/>
      <dgm:t>
        <a:bodyPr/>
        <a:lstStyle/>
        <a:p>
          <a:r>
            <a:rPr lang="en-US" sz="1800" dirty="0"/>
            <a:t>Farming, Fishing, &amp; Forestry Occupations: 16.6%</a:t>
          </a:r>
        </a:p>
      </dgm:t>
    </dgm:pt>
    <dgm:pt modelId="{8503D439-E6D3-44D9-A46F-F6C4186FAF56}" type="parTrans" cxnId="{A87CD224-A664-46FF-A745-53E8135BAC91}">
      <dgm:prSet/>
      <dgm:spPr/>
      <dgm:t>
        <a:bodyPr/>
        <a:lstStyle/>
        <a:p>
          <a:endParaRPr lang="en-US" sz="2400"/>
        </a:p>
      </dgm:t>
    </dgm:pt>
    <dgm:pt modelId="{7FF9A8E5-F9C3-4D6F-BEAC-F134A1B228BE}" type="sibTrans" cxnId="{A87CD224-A664-46FF-A745-53E8135BAC91}">
      <dgm:prSet/>
      <dgm:spPr/>
      <dgm:t>
        <a:bodyPr/>
        <a:lstStyle/>
        <a:p>
          <a:endParaRPr lang="en-US" sz="2400"/>
        </a:p>
      </dgm:t>
    </dgm:pt>
    <dgm:pt modelId="{FD644CD0-D9B3-40C8-9E22-B22A9DD834FA}">
      <dgm:prSet phldrT="[Text]"/>
      <dgm:spPr/>
      <dgm:t>
        <a:bodyPr/>
        <a:lstStyle/>
        <a:p>
          <a:endParaRPr lang="en-US" sz="2400" dirty="0"/>
        </a:p>
      </dgm:t>
    </dgm:pt>
    <dgm:pt modelId="{631DC7C6-07C7-41BE-B755-D288C1FBC437}" type="parTrans" cxnId="{838246F3-7987-4674-B663-3FF365C9046C}">
      <dgm:prSet/>
      <dgm:spPr/>
      <dgm:t>
        <a:bodyPr/>
        <a:lstStyle/>
        <a:p>
          <a:endParaRPr lang="en-US" sz="2400"/>
        </a:p>
      </dgm:t>
    </dgm:pt>
    <dgm:pt modelId="{40B72CC7-ECBF-474B-A11E-4D2B3EEAAC74}" type="sibTrans" cxnId="{838246F3-7987-4674-B663-3FF365C9046C}">
      <dgm:prSet/>
      <dgm:spPr/>
      <dgm:t>
        <a:bodyPr/>
        <a:lstStyle/>
        <a:p>
          <a:endParaRPr lang="en-US" sz="2400"/>
        </a:p>
      </dgm:t>
    </dgm:pt>
    <dgm:pt modelId="{994AF58F-F400-4615-A338-06B4A4D6A611}">
      <dgm:prSet phldrT="[Text]" custT="1"/>
      <dgm:spPr/>
      <dgm:t>
        <a:bodyPr/>
        <a:lstStyle/>
        <a:p>
          <a:r>
            <a:rPr lang="en-US" sz="1800" dirty="0"/>
            <a:t>Architecture &amp; Engineering Occupations: 16.3%</a:t>
          </a:r>
        </a:p>
      </dgm:t>
    </dgm:pt>
    <dgm:pt modelId="{88EDEE47-F585-4C28-ABD9-0E33F30FAB76}" type="parTrans" cxnId="{CFA92523-2003-496E-96CB-063A59F8A3DA}">
      <dgm:prSet/>
      <dgm:spPr/>
      <dgm:t>
        <a:bodyPr/>
        <a:lstStyle/>
        <a:p>
          <a:endParaRPr lang="en-US" sz="2400"/>
        </a:p>
      </dgm:t>
    </dgm:pt>
    <dgm:pt modelId="{C40DFAE5-6305-4DA3-A214-0BCD49C3DC5C}" type="sibTrans" cxnId="{CFA92523-2003-496E-96CB-063A59F8A3DA}">
      <dgm:prSet/>
      <dgm:spPr/>
      <dgm:t>
        <a:bodyPr/>
        <a:lstStyle/>
        <a:p>
          <a:endParaRPr lang="en-US" sz="2400"/>
        </a:p>
      </dgm:t>
    </dgm:pt>
    <dgm:pt modelId="{02741B3E-76C4-4505-A2C2-D45BBDDB73AD}" type="pres">
      <dgm:prSet presAssocID="{F5FC5F0F-3F19-44DE-8F45-F082241C240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1D3068B-3AF3-4DE3-9664-F3419A4BC7D0}" type="pres">
      <dgm:prSet presAssocID="{896CFF07-DBC3-45D7-BF94-4D0B18237CF9}" presName="Parent" presStyleLbl="node0" presStyleIdx="0" presStyleCnt="1">
        <dgm:presLayoutVars>
          <dgm:chMax val="6"/>
          <dgm:chPref val="6"/>
        </dgm:presLayoutVars>
      </dgm:prSet>
      <dgm:spPr/>
    </dgm:pt>
    <dgm:pt modelId="{7A97127A-5C06-442D-8097-B28582D00113}" type="pres">
      <dgm:prSet presAssocID="{3FA11ED3-8003-4863-AE8F-54274AFDC633}" presName="Accent1" presStyleCnt="0"/>
      <dgm:spPr/>
    </dgm:pt>
    <dgm:pt modelId="{8E4BF88E-3214-42B0-B7E1-DC5914E6A70F}" type="pres">
      <dgm:prSet presAssocID="{3FA11ED3-8003-4863-AE8F-54274AFDC633}" presName="Accent" presStyleLbl="bgShp" presStyleIdx="0" presStyleCnt="6"/>
      <dgm:spPr/>
    </dgm:pt>
    <dgm:pt modelId="{5A75C6A3-9299-4557-ADEF-5129BF1124F9}" type="pres">
      <dgm:prSet presAssocID="{3FA11ED3-8003-4863-AE8F-54274AFDC63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EE7640C-D3B6-4489-AFEE-A304201B2281}" type="pres">
      <dgm:prSet presAssocID="{B403E954-F4C2-4A96-8123-33AC577EEC4E}" presName="Accent2" presStyleCnt="0"/>
      <dgm:spPr/>
    </dgm:pt>
    <dgm:pt modelId="{B49147A4-69A8-480E-94E8-5E1A2E5EC00E}" type="pres">
      <dgm:prSet presAssocID="{B403E954-F4C2-4A96-8123-33AC577EEC4E}" presName="Accent" presStyleLbl="bgShp" presStyleIdx="1" presStyleCnt="6"/>
      <dgm:spPr/>
    </dgm:pt>
    <dgm:pt modelId="{1AC66ED0-A3E2-4ABD-940D-FE02417E7752}" type="pres">
      <dgm:prSet presAssocID="{B403E954-F4C2-4A96-8123-33AC577EEC4E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E03223B2-8B3C-41E1-A2DB-6DE7F9E727F8}" type="pres">
      <dgm:prSet presAssocID="{D80638C2-271F-4CB7-9FC5-B69B7DAA2A3D}" presName="Accent3" presStyleCnt="0"/>
      <dgm:spPr/>
    </dgm:pt>
    <dgm:pt modelId="{5B94A9D8-F9FE-4A14-907E-49D167457A45}" type="pres">
      <dgm:prSet presAssocID="{D80638C2-271F-4CB7-9FC5-B69B7DAA2A3D}" presName="Accent" presStyleLbl="bgShp" presStyleIdx="2" presStyleCnt="6"/>
      <dgm:spPr/>
    </dgm:pt>
    <dgm:pt modelId="{40946D1E-CC07-47A0-97FE-409A2302083B}" type="pres">
      <dgm:prSet presAssocID="{D80638C2-271F-4CB7-9FC5-B69B7DAA2A3D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B965A5DE-25A8-42CF-8312-E8E4057AB1D9}" type="pres">
      <dgm:prSet presAssocID="{1E961C15-4B07-4C65-A460-BC52EE0A08A2}" presName="Accent4" presStyleCnt="0"/>
      <dgm:spPr/>
    </dgm:pt>
    <dgm:pt modelId="{DB57546E-0B8E-4BC8-A4F2-C9F467863B97}" type="pres">
      <dgm:prSet presAssocID="{1E961C15-4B07-4C65-A460-BC52EE0A08A2}" presName="Accent" presStyleLbl="bgShp" presStyleIdx="3" presStyleCnt="6"/>
      <dgm:spPr/>
    </dgm:pt>
    <dgm:pt modelId="{BE7EC911-F90C-4D42-8C12-377D16D8E605}" type="pres">
      <dgm:prSet presAssocID="{1E961C15-4B07-4C65-A460-BC52EE0A08A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659D11A2-C9F3-4B33-950E-FE7C0839A247}" type="pres">
      <dgm:prSet presAssocID="{EEA03B48-8279-45B8-A866-8BE757351CF3}" presName="Accent5" presStyleCnt="0"/>
      <dgm:spPr/>
    </dgm:pt>
    <dgm:pt modelId="{646C6054-1E5C-44BF-92C3-41B26697BB18}" type="pres">
      <dgm:prSet presAssocID="{EEA03B48-8279-45B8-A866-8BE757351CF3}" presName="Accent" presStyleLbl="bgShp" presStyleIdx="4" presStyleCnt="6"/>
      <dgm:spPr/>
    </dgm:pt>
    <dgm:pt modelId="{857DAF2B-7C02-4479-A188-784194B18C00}" type="pres">
      <dgm:prSet presAssocID="{EEA03B48-8279-45B8-A866-8BE757351CF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2BFC6DBA-1DB4-4098-AF93-2C5DECE955B4}" type="pres">
      <dgm:prSet presAssocID="{994AF58F-F400-4615-A338-06B4A4D6A611}" presName="Accent6" presStyleCnt="0"/>
      <dgm:spPr/>
    </dgm:pt>
    <dgm:pt modelId="{96D210D2-9B4B-443D-B499-D5A267A03CC3}" type="pres">
      <dgm:prSet presAssocID="{994AF58F-F400-4615-A338-06B4A4D6A611}" presName="Accent" presStyleLbl="bgShp" presStyleIdx="5" presStyleCnt="6"/>
      <dgm:spPr/>
    </dgm:pt>
    <dgm:pt modelId="{F023552A-DE50-4F14-9480-7004669BC7B5}" type="pres">
      <dgm:prSet presAssocID="{994AF58F-F400-4615-A338-06B4A4D6A611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541BE11-B65A-4F5A-8604-6D6ECE048BC5}" srcId="{F5FC5F0F-3F19-44DE-8F45-F082241C2401}" destId="{896CFF07-DBC3-45D7-BF94-4D0B18237CF9}" srcOrd="0" destOrd="0" parTransId="{D6BF49AD-6155-461A-9602-E19156736659}" sibTransId="{74B44BA2-3268-452E-BDA8-6415AB22D8B3}"/>
    <dgm:cxn modelId="{CFA92523-2003-496E-96CB-063A59F8A3DA}" srcId="{896CFF07-DBC3-45D7-BF94-4D0B18237CF9}" destId="{994AF58F-F400-4615-A338-06B4A4D6A611}" srcOrd="5" destOrd="0" parTransId="{88EDEE47-F585-4C28-ABD9-0E33F30FAB76}" sibTransId="{C40DFAE5-6305-4DA3-A214-0BCD49C3DC5C}"/>
    <dgm:cxn modelId="{A87CD224-A664-46FF-A745-53E8135BAC91}" srcId="{896CFF07-DBC3-45D7-BF94-4D0B18237CF9}" destId="{EEA03B48-8279-45B8-A866-8BE757351CF3}" srcOrd="4" destOrd="0" parTransId="{8503D439-E6D3-44D9-A46F-F6C4186FAF56}" sibTransId="{7FF9A8E5-F9C3-4D6F-BEAC-F134A1B228BE}"/>
    <dgm:cxn modelId="{93EC4732-6AEE-42C1-B9BE-A1F1EEC8063A}" srcId="{896CFF07-DBC3-45D7-BF94-4D0B18237CF9}" destId="{1E961C15-4B07-4C65-A460-BC52EE0A08A2}" srcOrd="3" destOrd="0" parTransId="{EB97B12E-0292-4026-998F-D898A940557B}" sibTransId="{86D4E5A8-86C0-4848-B4BF-24CF3836467A}"/>
    <dgm:cxn modelId="{9F45FA5B-2BC8-405C-A046-8B67E96652E6}" type="presOf" srcId="{D80638C2-271F-4CB7-9FC5-B69B7DAA2A3D}" destId="{40946D1E-CC07-47A0-97FE-409A2302083B}" srcOrd="0" destOrd="0" presId="urn:microsoft.com/office/officeart/2011/layout/HexagonRadial"/>
    <dgm:cxn modelId="{2B58E644-6930-4304-9763-48A6DC0FFF33}" type="presOf" srcId="{3FA11ED3-8003-4863-AE8F-54274AFDC633}" destId="{5A75C6A3-9299-4557-ADEF-5129BF1124F9}" srcOrd="0" destOrd="0" presId="urn:microsoft.com/office/officeart/2011/layout/HexagonRadial"/>
    <dgm:cxn modelId="{2960924A-27B3-4CAE-AF48-37BD2DC960E5}" type="presOf" srcId="{EEA03B48-8279-45B8-A866-8BE757351CF3}" destId="{857DAF2B-7C02-4479-A188-784194B18C00}" srcOrd="0" destOrd="0" presId="urn:microsoft.com/office/officeart/2011/layout/HexagonRadial"/>
    <dgm:cxn modelId="{7F0ED150-CC1F-4C1B-9F87-E456123506DB}" type="presOf" srcId="{1E961C15-4B07-4C65-A460-BC52EE0A08A2}" destId="{BE7EC911-F90C-4D42-8C12-377D16D8E605}" srcOrd="0" destOrd="0" presId="urn:microsoft.com/office/officeart/2011/layout/HexagonRadial"/>
    <dgm:cxn modelId="{4FAFA582-F112-4F1F-A512-014A4D2215B3}" srcId="{896CFF07-DBC3-45D7-BF94-4D0B18237CF9}" destId="{B403E954-F4C2-4A96-8123-33AC577EEC4E}" srcOrd="1" destOrd="0" parTransId="{E59670F5-B6B9-4A00-BC5A-A770AC7670D5}" sibTransId="{C68ACCB4-8648-4D23-807B-16EBD1C84818}"/>
    <dgm:cxn modelId="{17E20293-E67A-4B2A-849A-1541831E2680}" type="presOf" srcId="{F5FC5F0F-3F19-44DE-8F45-F082241C2401}" destId="{02741B3E-76C4-4505-A2C2-D45BBDDB73AD}" srcOrd="0" destOrd="0" presId="urn:microsoft.com/office/officeart/2011/layout/HexagonRadial"/>
    <dgm:cxn modelId="{7883ABA1-62DF-46FC-9844-AB03CE610F34}" type="presOf" srcId="{994AF58F-F400-4615-A338-06B4A4D6A611}" destId="{F023552A-DE50-4F14-9480-7004669BC7B5}" srcOrd="0" destOrd="0" presId="urn:microsoft.com/office/officeart/2011/layout/HexagonRadial"/>
    <dgm:cxn modelId="{03920EA3-8E9B-4AD4-9BE4-06041D4F93BF}" type="presOf" srcId="{896CFF07-DBC3-45D7-BF94-4D0B18237CF9}" destId="{51D3068B-3AF3-4DE3-9664-F3419A4BC7D0}" srcOrd="0" destOrd="0" presId="urn:microsoft.com/office/officeart/2011/layout/HexagonRadial"/>
    <dgm:cxn modelId="{A16E60CB-6B4A-4D04-B499-0C8C6879AA6E}" type="presOf" srcId="{B403E954-F4C2-4A96-8123-33AC577EEC4E}" destId="{1AC66ED0-A3E2-4ABD-940D-FE02417E7752}" srcOrd="0" destOrd="0" presId="urn:microsoft.com/office/officeart/2011/layout/HexagonRadial"/>
    <dgm:cxn modelId="{CE4F3DCC-CDEC-4D9C-942A-B02C5E84021E}" srcId="{896CFF07-DBC3-45D7-BF94-4D0B18237CF9}" destId="{D80638C2-271F-4CB7-9FC5-B69B7DAA2A3D}" srcOrd="2" destOrd="0" parTransId="{08017DE6-994D-4D4A-8971-C1A6A03B6D16}" sibTransId="{D627A43D-BCF0-42E5-B6D7-2E5D837F3417}"/>
    <dgm:cxn modelId="{838246F3-7987-4674-B663-3FF365C9046C}" srcId="{896CFF07-DBC3-45D7-BF94-4D0B18237CF9}" destId="{FD644CD0-D9B3-40C8-9E22-B22A9DD834FA}" srcOrd="6" destOrd="0" parTransId="{631DC7C6-07C7-41BE-B755-D288C1FBC437}" sibTransId="{40B72CC7-ECBF-474B-A11E-4D2B3EEAAC74}"/>
    <dgm:cxn modelId="{182EF0F4-8941-4371-865D-B5225B132DCF}" srcId="{896CFF07-DBC3-45D7-BF94-4D0B18237CF9}" destId="{3FA11ED3-8003-4863-AE8F-54274AFDC633}" srcOrd="0" destOrd="0" parTransId="{48A7BB8E-6816-4990-85DE-28D6C2BAEA59}" sibTransId="{94E88215-3A28-44A5-89DC-6939F16AE1EC}"/>
    <dgm:cxn modelId="{53C6D391-3E77-43B4-8C20-A1D7BE7202B3}" type="presParOf" srcId="{02741B3E-76C4-4505-A2C2-D45BBDDB73AD}" destId="{51D3068B-3AF3-4DE3-9664-F3419A4BC7D0}" srcOrd="0" destOrd="0" presId="urn:microsoft.com/office/officeart/2011/layout/HexagonRadial"/>
    <dgm:cxn modelId="{FBA96230-9AE6-43CE-B209-23361CD107BB}" type="presParOf" srcId="{02741B3E-76C4-4505-A2C2-D45BBDDB73AD}" destId="{7A97127A-5C06-442D-8097-B28582D00113}" srcOrd="1" destOrd="0" presId="urn:microsoft.com/office/officeart/2011/layout/HexagonRadial"/>
    <dgm:cxn modelId="{19F4642D-858D-4405-BA4B-B42821258F72}" type="presParOf" srcId="{7A97127A-5C06-442D-8097-B28582D00113}" destId="{8E4BF88E-3214-42B0-B7E1-DC5914E6A70F}" srcOrd="0" destOrd="0" presId="urn:microsoft.com/office/officeart/2011/layout/HexagonRadial"/>
    <dgm:cxn modelId="{13A03B2C-3AB1-44B3-919D-5C1E126E12B8}" type="presParOf" srcId="{02741B3E-76C4-4505-A2C2-D45BBDDB73AD}" destId="{5A75C6A3-9299-4557-ADEF-5129BF1124F9}" srcOrd="2" destOrd="0" presId="urn:microsoft.com/office/officeart/2011/layout/HexagonRadial"/>
    <dgm:cxn modelId="{3853D6AF-E2F8-42D0-9AC1-E2E870EA13C5}" type="presParOf" srcId="{02741B3E-76C4-4505-A2C2-D45BBDDB73AD}" destId="{0EE7640C-D3B6-4489-AFEE-A304201B2281}" srcOrd="3" destOrd="0" presId="urn:microsoft.com/office/officeart/2011/layout/HexagonRadial"/>
    <dgm:cxn modelId="{1D85E156-5DB7-4F46-939D-8A946F202202}" type="presParOf" srcId="{0EE7640C-D3B6-4489-AFEE-A304201B2281}" destId="{B49147A4-69A8-480E-94E8-5E1A2E5EC00E}" srcOrd="0" destOrd="0" presId="urn:microsoft.com/office/officeart/2011/layout/HexagonRadial"/>
    <dgm:cxn modelId="{4655B478-8F4D-43EF-AE74-0EE911F2D995}" type="presParOf" srcId="{02741B3E-76C4-4505-A2C2-D45BBDDB73AD}" destId="{1AC66ED0-A3E2-4ABD-940D-FE02417E7752}" srcOrd="4" destOrd="0" presId="urn:microsoft.com/office/officeart/2011/layout/HexagonRadial"/>
    <dgm:cxn modelId="{4A49D829-DFF4-405A-BA39-DBCE2A5289F7}" type="presParOf" srcId="{02741B3E-76C4-4505-A2C2-D45BBDDB73AD}" destId="{E03223B2-8B3C-41E1-A2DB-6DE7F9E727F8}" srcOrd="5" destOrd="0" presId="urn:microsoft.com/office/officeart/2011/layout/HexagonRadial"/>
    <dgm:cxn modelId="{AF470AC6-A767-403E-94CD-8B517955EC59}" type="presParOf" srcId="{E03223B2-8B3C-41E1-A2DB-6DE7F9E727F8}" destId="{5B94A9D8-F9FE-4A14-907E-49D167457A45}" srcOrd="0" destOrd="0" presId="urn:microsoft.com/office/officeart/2011/layout/HexagonRadial"/>
    <dgm:cxn modelId="{349A87B0-1F94-4A25-A20D-84356D1134B3}" type="presParOf" srcId="{02741B3E-76C4-4505-A2C2-D45BBDDB73AD}" destId="{40946D1E-CC07-47A0-97FE-409A2302083B}" srcOrd="6" destOrd="0" presId="urn:microsoft.com/office/officeart/2011/layout/HexagonRadial"/>
    <dgm:cxn modelId="{11E3AE6D-E587-4B4B-9649-C3201A3F003A}" type="presParOf" srcId="{02741B3E-76C4-4505-A2C2-D45BBDDB73AD}" destId="{B965A5DE-25A8-42CF-8312-E8E4057AB1D9}" srcOrd="7" destOrd="0" presId="urn:microsoft.com/office/officeart/2011/layout/HexagonRadial"/>
    <dgm:cxn modelId="{840D397A-B25B-4E02-A918-F9CCB3A45002}" type="presParOf" srcId="{B965A5DE-25A8-42CF-8312-E8E4057AB1D9}" destId="{DB57546E-0B8E-4BC8-A4F2-C9F467863B97}" srcOrd="0" destOrd="0" presId="urn:microsoft.com/office/officeart/2011/layout/HexagonRadial"/>
    <dgm:cxn modelId="{C17DD270-55F9-4D11-870F-E1F12F056311}" type="presParOf" srcId="{02741B3E-76C4-4505-A2C2-D45BBDDB73AD}" destId="{BE7EC911-F90C-4D42-8C12-377D16D8E605}" srcOrd="8" destOrd="0" presId="urn:microsoft.com/office/officeart/2011/layout/HexagonRadial"/>
    <dgm:cxn modelId="{49E99190-3273-4941-B8D4-42BF7D5FF8C6}" type="presParOf" srcId="{02741B3E-76C4-4505-A2C2-D45BBDDB73AD}" destId="{659D11A2-C9F3-4B33-950E-FE7C0839A247}" srcOrd="9" destOrd="0" presId="urn:microsoft.com/office/officeart/2011/layout/HexagonRadial"/>
    <dgm:cxn modelId="{513D7633-F325-4C27-A984-A607470B48D7}" type="presParOf" srcId="{659D11A2-C9F3-4B33-950E-FE7C0839A247}" destId="{646C6054-1E5C-44BF-92C3-41B26697BB18}" srcOrd="0" destOrd="0" presId="urn:microsoft.com/office/officeart/2011/layout/HexagonRadial"/>
    <dgm:cxn modelId="{6C8F9C64-74EA-4475-AD27-2F19FF079F61}" type="presParOf" srcId="{02741B3E-76C4-4505-A2C2-D45BBDDB73AD}" destId="{857DAF2B-7C02-4479-A188-784194B18C00}" srcOrd="10" destOrd="0" presId="urn:microsoft.com/office/officeart/2011/layout/HexagonRadial"/>
    <dgm:cxn modelId="{FC853631-9DDC-499D-9470-A95B482F7B72}" type="presParOf" srcId="{02741B3E-76C4-4505-A2C2-D45BBDDB73AD}" destId="{2BFC6DBA-1DB4-4098-AF93-2C5DECE955B4}" srcOrd="11" destOrd="0" presId="urn:microsoft.com/office/officeart/2011/layout/HexagonRadial"/>
    <dgm:cxn modelId="{1C14339C-25E8-4167-84D3-388F14A81108}" type="presParOf" srcId="{2BFC6DBA-1DB4-4098-AF93-2C5DECE955B4}" destId="{96D210D2-9B4B-443D-B499-D5A267A03CC3}" srcOrd="0" destOrd="0" presId="urn:microsoft.com/office/officeart/2011/layout/HexagonRadial"/>
    <dgm:cxn modelId="{D8F842B5-64EB-433C-9962-D15C1AEFD66F}" type="presParOf" srcId="{02741B3E-76C4-4505-A2C2-D45BBDDB73AD}" destId="{F023552A-DE50-4F14-9480-7004669BC7B5}" srcOrd="12" destOrd="0" presId="urn:microsoft.com/office/officeart/2011/layout/HexagonRadial"/>
  </dgm:cxnLst>
  <dgm:bg>
    <a:noFill/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FC5F0F-3F19-44DE-8F45-F082241C2401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</dgm:pt>
    <dgm:pt modelId="{896CFF07-DBC3-45D7-BF94-4D0B18237CF9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800" b="1" dirty="0"/>
            <a:t>Total STEM Employment: 23.5%</a:t>
          </a:r>
        </a:p>
      </dgm:t>
    </dgm:pt>
    <dgm:pt modelId="{D6BF49AD-6155-461A-9602-E19156736659}" type="parTrans" cxnId="{4541BE11-B65A-4F5A-8604-6D6ECE048BC5}">
      <dgm:prSet/>
      <dgm:spPr/>
      <dgm:t>
        <a:bodyPr/>
        <a:lstStyle/>
        <a:p>
          <a:endParaRPr lang="en-US" sz="2800" b="1"/>
        </a:p>
      </dgm:t>
    </dgm:pt>
    <dgm:pt modelId="{74B44BA2-3268-452E-BDA8-6415AB22D8B3}" type="sibTrans" cxnId="{4541BE11-B65A-4F5A-8604-6D6ECE048BC5}">
      <dgm:prSet/>
      <dgm:spPr/>
      <dgm:t>
        <a:bodyPr/>
        <a:lstStyle/>
        <a:p>
          <a:endParaRPr lang="en-US" sz="2800" b="1"/>
        </a:p>
      </dgm:t>
    </dgm:pt>
    <dgm:pt modelId="{3FA11ED3-8003-4863-AE8F-54274AFDC633}">
      <dgm:prSet phldrT="[Text]" custT="1"/>
      <dgm:spPr/>
      <dgm:t>
        <a:bodyPr/>
        <a:lstStyle/>
        <a:p>
          <a:r>
            <a:rPr lang="en-US" sz="2000" b="1" dirty="0">
              <a:effectLst/>
            </a:rPr>
            <a:t>Health Occupations: 25.1%</a:t>
          </a:r>
          <a:endParaRPr lang="en-US" sz="2000" b="1" dirty="0"/>
        </a:p>
      </dgm:t>
    </dgm:pt>
    <dgm:pt modelId="{48A7BB8E-6816-4990-85DE-28D6C2BAEA59}" type="parTrans" cxnId="{182EF0F4-8941-4371-865D-B5225B132DCF}">
      <dgm:prSet/>
      <dgm:spPr/>
      <dgm:t>
        <a:bodyPr/>
        <a:lstStyle/>
        <a:p>
          <a:endParaRPr lang="en-US" sz="2800" b="1"/>
        </a:p>
      </dgm:t>
    </dgm:pt>
    <dgm:pt modelId="{94E88215-3A28-44A5-89DC-6939F16AE1EC}" type="sibTrans" cxnId="{182EF0F4-8941-4371-865D-B5225B132DCF}">
      <dgm:prSet/>
      <dgm:spPr/>
      <dgm:t>
        <a:bodyPr/>
        <a:lstStyle/>
        <a:p>
          <a:endParaRPr lang="en-US" sz="2800" b="1"/>
        </a:p>
      </dgm:t>
    </dgm:pt>
    <dgm:pt modelId="{D80638C2-271F-4CB7-9FC5-B69B7DAA2A3D}">
      <dgm:prSet phldrT="[Text]" custT="1"/>
      <dgm:spPr/>
      <dgm:t>
        <a:bodyPr/>
        <a:lstStyle/>
        <a:p>
          <a:r>
            <a:rPr lang="en-US" sz="2000" b="1" dirty="0">
              <a:effectLst/>
            </a:rPr>
            <a:t>Life and Physical Science, Engineering, Mathematics, and Information Technology Occupations: 17.3%</a:t>
          </a:r>
          <a:endParaRPr lang="en-US" sz="2000" b="1" dirty="0"/>
        </a:p>
      </dgm:t>
    </dgm:pt>
    <dgm:pt modelId="{08017DE6-994D-4D4A-8971-C1A6A03B6D16}" type="parTrans" cxnId="{CE4F3DCC-CDEC-4D9C-942A-B02C5E84021E}">
      <dgm:prSet/>
      <dgm:spPr/>
      <dgm:t>
        <a:bodyPr/>
        <a:lstStyle/>
        <a:p>
          <a:endParaRPr lang="en-US" sz="2800" b="1"/>
        </a:p>
      </dgm:t>
    </dgm:pt>
    <dgm:pt modelId="{D627A43D-BCF0-42E5-B6D7-2E5D837F3417}" type="sibTrans" cxnId="{CE4F3DCC-CDEC-4D9C-942A-B02C5E84021E}">
      <dgm:prSet/>
      <dgm:spPr/>
      <dgm:t>
        <a:bodyPr/>
        <a:lstStyle/>
        <a:p>
          <a:endParaRPr lang="en-US" sz="2800" b="1"/>
        </a:p>
      </dgm:t>
    </dgm:pt>
    <dgm:pt modelId="{1E961C15-4B07-4C65-A460-BC52EE0A08A2}">
      <dgm:prSet phldrT="[Text]" custT="1"/>
      <dgm:spPr/>
      <dgm:t>
        <a:bodyPr/>
        <a:lstStyle/>
        <a:p>
          <a:r>
            <a:rPr lang="en-US" sz="2000" b="1" dirty="0">
              <a:effectLst/>
            </a:rPr>
            <a:t>Architecture Occupations: 13.3%</a:t>
          </a:r>
          <a:endParaRPr lang="en-US" sz="2000" b="1" dirty="0"/>
        </a:p>
      </dgm:t>
    </dgm:pt>
    <dgm:pt modelId="{EB97B12E-0292-4026-998F-D898A940557B}" type="parTrans" cxnId="{93EC4732-6AEE-42C1-B9BE-A1F1EEC8063A}">
      <dgm:prSet/>
      <dgm:spPr/>
      <dgm:t>
        <a:bodyPr/>
        <a:lstStyle/>
        <a:p>
          <a:endParaRPr lang="en-US" sz="2800" b="1"/>
        </a:p>
      </dgm:t>
    </dgm:pt>
    <dgm:pt modelId="{86D4E5A8-86C0-4848-B4BF-24CF3836467A}" type="sibTrans" cxnId="{93EC4732-6AEE-42C1-B9BE-A1F1EEC8063A}">
      <dgm:prSet/>
      <dgm:spPr/>
      <dgm:t>
        <a:bodyPr/>
        <a:lstStyle/>
        <a:p>
          <a:endParaRPr lang="en-US" sz="2800" b="1"/>
        </a:p>
      </dgm:t>
    </dgm:pt>
    <dgm:pt modelId="{EEA03B48-8279-45B8-A866-8BE757351CF3}">
      <dgm:prSet phldrT="[Text]" custT="1"/>
      <dgm:spPr/>
      <dgm:t>
        <a:bodyPr/>
        <a:lstStyle/>
        <a:p>
          <a:r>
            <a:rPr lang="en-US" sz="2000" b="1" dirty="0"/>
            <a:t>Social Science Occupations: 12%</a:t>
          </a:r>
        </a:p>
      </dgm:t>
    </dgm:pt>
    <dgm:pt modelId="{8503D439-E6D3-44D9-A46F-F6C4186FAF56}" type="parTrans" cxnId="{A87CD224-A664-46FF-A745-53E8135BAC91}">
      <dgm:prSet/>
      <dgm:spPr/>
      <dgm:t>
        <a:bodyPr/>
        <a:lstStyle/>
        <a:p>
          <a:endParaRPr lang="en-US" sz="2800" b="1"/>
        </a:p>
      </dgm:t>
    </dgm:pt>
    <dgm:pt modelId="{7FF9A8E5-F9C3-4D6F-BEAC-F134A1B228BE}" type="sibTrans" cxnId="{A87CD224-A664-46FF-A745-53E8135BAC91}">
      <dgm:prSet/>
      <dgm:spPr/>
      <dgm:t>
        <a:bodyPr/>
        <a:lstStyle/>
        <a:p>
          <a:endParaRPr lang="en-US" sz="2800" b="1"/>
        </a:p>
      </dgm:t>
    </dgm:pt>
    <dgm:pt modelId="{5EC4C2FC-F9AF-4904-803C-6FDECEBD4711}" type="pres">
      <dgm:prSet presAssocID="{F5FC5F0F-3F19-44DE-8F45-F082241C240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B9247B01-B36E-41A6-9696-85AD17A373D3}" type="pres">
      <dgm:prSet presAssocID="{896CFF07-DBC3-45D7-BF94-4D0B18237CF9}" presName="root" presStyleCnt="0">
        <dgm:presLayoutVars>
          <dgm:chMax/>
          <dgm:chPref val="4"/>
        </dgm:presLayoutVars>
      </dgm:prSet>
      <dgm:spPr/>
    </dgm:pt>
    <dgm:pt modelId="{AAA839D5-CFFD-4AE4-A431-56E9D10A7D64}" type="pres">
      <dgm:prSet presAssocID="{896CFF07-DBC3-45D7-BF94-4D0B18237CF9}" presName="rootComposite" presStyleCnt="0">
        <dgm:presLayoutVars/>
      </dgm:prSet>
      <dgm:spPr/>
    </dgm:pt>
    <dgm:pt modelId="{9001DCE6-5402-4DEA-8BA5-A30BD4769735}" type="pres">
      <dgm:prSet presAssocID="{896CFF07-DBC3-45D7-BF94-4D0B18237CF9}" presName="rootText" presStyleLbl="node0" presStyleIdx="0" presStyleCnt="1">
        <dgm:presLayoutVars>
          <dgm:chMax/>
          <dgm:chPref val="4"/>
        </dgm:presLayoutVars>
      </dgm:prSet>
      <dgm:spPr/>
    </dgm:pt>
    <dgm:pt modelId="{6911ED8F-AFF6-4B8F-85A9-7AE5BFDAC941}" type="pres">
      <dgm:prSet presAssocID="{896CFF07-DBC3-45D7-BF94-4D0B18237CF9}" presName="childShape" presStyleCnt="0">
        <dgm:presLayoutVars>
          <dgm:chMax val="0"/>
          <dgm:chPref val="0"/>
        </dgm:presLayoutVars>
      </dgm:prSet>
      <dgm:spPr/>
    </dgm:pt>
    <dgm:pt modelId="{75D6DB4B-9A5A-4448-B486-C85EC8B62829}" type="pres">
      <dgm:prSet presAssocID="{3FA11ED3-8003-4863-AE8F-54274AFDC633}" presName="childComposite" presStyleCnt="0">
        <dgm:presLayoutVars>
          <dgm:chMax val="0"/>
          <dgm:chPref val="0"/>
        </dgm:presLayoutVars>
      </dgm:prSet>
      <dgm:spPr/>
    </dgm:pt>
    <dgm:pt modelId="{21A2DDCC-21F0-4DAD-8080-754ECEB807B8}" type="pres">
      <dgm:prSet presAssocID="{3FA11ED3-8003-4863-AE8F-54274AFDC633}" presName="Image" presStyleLbl="node1" presStyleIdx="0" presStyleCnt="4"/>
      <dgm:spPr/>
    </dgm:pt>
    <dgm:pt modelId="{D1DF2CD8-8AAF-4C5C-8C2E-CBEEEEE2F391}" type="pres">
      <dgm:prSet presAssocID="{3FA11ED3-8003-4863-AE8F-54274AFDC633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FDC9A5D4-44C6-4FCA-951D-A212C605B919}" type="pres">
      <dgm:prSet presAssocID="{D80638C2-271F-4CB7-9FC5-B69B7DAA2A3D}" presName="childComposite" presStyleCnt="0">
        <dgm:presLayoutVars>
          <dgm:chMax val="0"/>
          <dgm:chPref val="0"/>
        </dgm:presLayoutVars>
      </dgm:prSet>
      <dgm:spPr/>
    </dgm:pt>
    <dgm:pt modelId="{1D9D35BF-7794-4230-8134-361AAE24E32B}" type="pres">
      <dgm:prSet presAssocID="{D80638C2-271F-4CB7-9FC5-B69B7DAA2A3D}" presName="Image" presStyleLbl="node1" presStyleIdx="1" presStyleCnt="4"/>
      <dgm:spPr/>
    </dgm:pt>
    <dgm:pt modelId="{8BF038A1-84D7-4D98-A511-5775F008799D}" type="pres">
      <dgm:prSet presAssocID="{D80638C2-271F-4CB7-9FC5-B69B7DAA2A3D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AF281055-FDD5-4136-A070-3059EFF66B10}" type="pres">
      <dgm:prSet presAssocID="{1E961C15-4B07-4C65-A460-BC52EE0A08A2}" presName="childComposite" presStyleCnt="0">
        <dgm:presLayoutVars>
          <dgm:chMax val="0"/>
          <dgm:chPref val="0"/>
        </dgm:presLayoutVars>
      </dgm:prSet>
      <dgm:spPr/>
    </dgm:pt>
    <dgm:pt modelId="{BB0A3D8C-359F-4776-927E-D77A149089DD}" type="pres">
      <dgm:prSet presAssocID="{1E961C15-4B07-4C65-A460-BC52EE0A08A2}" presName="Image" presStyleLbl="node1" presStyleIdx="2" presStyleCnt="4"/>
      <dgm:spPr/>
    </dgm:pt>
    <dgm:pt modelId="{0C151B2C-97FF-4A3A-8240-656228DF50A5}" type="pres">
      <dgm:prSet presAssocID="{1E961C15-4B07-4C65-A460-BC52EE0A08A2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B0F93949-8FA5-47DE-9E14-D049B372A31F}" type="pres">
      <dgm:prSet presAssocID="{EEA03B48-8279-45B8-A866-8BE757351CF3}" presName="childComposite" presStyleCnt="0">
        <dgm:presLayoutVars>
          <dgm:chMax val="0"/>
          <dgm:chPref val="0"/>
        </dgm:presLayoutVars>
      </dgm:prSet>
      <dgm:spPr/>
    </dgm:pt>
    <dgm:pt modelId="{A2A95A2C-DAFA-495A-8F09-A80C9E8ADDCE}" type="pres">
      <dgm:prSet presAssocID="{EEA03B48-8279-45B8-A866-8BE757351CF3}" presName="Image" presStyleLbl="node1" presStyleIdx="3" presStyleCnt="4"/>
      <dgm:spPr/>
    </dgm:pt>
    <dgm:pt modelId="{40BB7DF8-8292-4BC0-84CF-3F71D86856D9}" type="pres">
      <dgm:prSet presAssocID="{EEA03B48-8279-45B8-A866-8BE757351CF3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541BE11-B65A-4F5A-8604-6D6ECE048BC5}" srcId="{F5FC5F0F-3F19-44DE-8F45-F082241C2401}" destId="{896CFF07-DBC3-45D7-BF94-4D0B18237CF9}" srcOrd="0" destOrd="0" parTransId="{D6BF49AD-6155-461A-9602-E19156736659}" sibTransId="{74B44BA2-3268-452E-BDA8-6415AB22D8B3}"/>
    <dgm:cxn modelId="{A87CD224-A664-46FF-A745-53E8135BAC91}" srcId="{896CFF07-DBC3-45D7-BF94-4D0B18237CF9}" destId="{EEA03B48-8279-45B8-A866-8BE757351CF3}" srcOrd="3" destOrd="0" parTransId="{8503D439-E6D3-44D9-A46F-F6C4186FAF56}" sibTransId="{7FF9A8E5-F9C3-4D6F-BEAC-F134A1B228BE}"/>
    <dgm:cxn modelId="{B0404630-59B7-427B-9E61-423B082B4AA0}" type="presOf" srcId="{1E961C15-4B07-4C65-A460-BC52EE0A08A2}" destId="{0C151B2C-97FF-4A3A-8240-656228DF50A5}" srcOrd="0" destOrd="0" presId="urn:microsoft.com/office/officeart/2008/layout/PictureAccentList"/>
    <dgm:cxn modelId="{95F4C730-8ED8-4A1A-BBBB-BB2AC0A27620}" type="presOf" srcId="{896CFF07-DBC3-45D7-BF94-4D0B18237CF9}" destId="{9001DCE6-5402-4DEA-8BA5-A30BD4769735}" srcOrd="0" destOrd="0" presId="urn:microsoft.com/office/officeart/2008/layout/PictureAccentList"/>
    <dgm:cxn modelId="{93EC4732-6AEE-42C1-B9BE-A1F1EEC8063A}" srcId="{896CFF07-DBC3-45D7-BF94-4D0B18237CF9}" destId="{1E961C15-4B07-4C65-A460-BC52EE0A08A2}" srcOrd="2" destOrd="0" parTransId="{EB97B12E-0292-4026-998F-D898A940557B}" sibTransId="{86D4E5A8-86C0-4848-B4BF-24CF3836467A}"/>
    <dgm:cxn modelId="{A5417E34-0273-4B6C-B782-683242804CCE}" type="presOf" srcId="{D80638C2-271F-4CB7-9FC5-B69B7DAA2A3D}" destId="{8BF038A1-84D7-4D98-A511-5775F008799D}" srcOrd="0" destOrd="0" presId="urn:microsoft.com/office/officeart/2008/layout/PictureAccentList"/>
    <dgm:cxn modelId="{D999B05E-50A1-4916-8F9B-47858425C00C}" type="presOf" srcId="{3FA11ED3-8003-4863-AE8F-54274AFDC633}" destId="{D1DF2CD8-8AAF-4C5C-8C2E-CBEEEEE2F391}" srcOrd="0" destOrd="0" presId="urn:microsoft.com/office/officeart/2008/layout/PictureAccentList"/>
    <dgm:cxn modelId="{C4CEFC4B-8D17-49A1-B9EB-4471EDB1F077}" type="presOf" srcId="{EEA03B48-8279-45B8-A866-8BE757351CF3}" destId="{40BB7DF8-8292-4BC0-84CF-3F71D86856D9}" srcOrd="0" destOrd="0" presId="urn:microsoft.com/office/officeart/2008/layout/PictureAccentList"/>
    <dgm:cxn modelId="{CFB5B9B1-E309-482F-B8D3-95FE757C5B3D}" type="presOf" srcId="{F5FC5F0F-3F19-44DE-8F45-F082241C2401}" destId="{5EC4C2FC-F9AF-4904-803C-6FDECEBD4711}" srcOrd="0" destOrd="0" presId="urn:microsoft.com/office/officeart/2008/layout/PictureAccentList"/>
    <dgm:cxn modelId="{CE4F3DCC-CDEC-4D9C-942A-B02C5E84021E}" srcId="{896CFF07-DBC3-45D7-BF94-4D0B18237CF9}" destId="{D80638C2-271F-4CB7-9FC5-B69B7DAA2A3D}" srcOrd="1" destOrd="0" parTransId="{08017DE6-994D-4D4A-8971-C1A6A03B6D16}" sibTransId="{D627A43D-BCF0-42E5-B6D7-2E5D837F3417}"/>
    <dgm:cxn modelId="{182EF0F4-8941-4371-865D-B5225B132DCF}" srcId="{896CFF07-DBC3-45D7-BF94-4D0B18237CF9}" destId="{3FA11ED3-8003-4863-AE8F-54274AFDC633}" srcOrd="0" destOrd="0" parTransId="{48A7BB8E-6816-4990-85DE-28D6C2BAEA59}" sibTransId="{94E88215-3A28-44A5-89DC-6939F16AE1EC}"/>
    <dgm:cxn modelId="{53A0E87A-66E0-4E44-82FE-DDD4002AE744}" type="presParOf" srcId="{5EC4C2FC-F9AF-4904-803C-6FDECEBD4711}" destId="{B9247B01-B36E-41A6-9696-85AD17A373D3}" srcOrd="0" destOrd="0" presId="urn:microsoft.com/office/officeart/2008/layout/PictureAccentList"/>
    <dgm:cxn modelId="{CB4612D1-B507-4EA4-A9EB-0BF5A0750AF6}" type="presParOf" srcId="{B9247B01-B36E-41A6-9696-85AD17A373D3}" destId="{AAA839D5-CFFD-4AE4-A431-56E9D10A7D64}" srcOrd="0" destOrd="0" presId="urn:microsoft.com/office/officeart/2008/layout/PictureAccentList"/>
    <dgm:cxn modelId="{71D55BCC-D25C-4F6C-A982-A7A013A59915}" type="presParOf" srcId="{AAA839D5-CFFD-4AE4-A431-56E9D10A7D64}" destId="{9001DCE6-5402-4DEA-8BA5-A30BD4769735}" srcOrd="0" destOrd="0" presId="urn:microsoft.com/office/officeart/2008/layout/PictureAccentList"/>
    <dgm:cxn modelId="{6EC1CC18-2DD0-4015-990C-641234B78583}" type="presParOf" srcId="{B9247B01-B36E-41A6-9696-85AD17A373D3}" destId="{6911ED8F-AFF6-4B8F-85A9-7AE5BFDAC941}" srcOrd="1" destOrd="0" presId="urn:microsoft.com/office/officeart/2008/layout/PictureAccentList"/>
    <dgm:cxn modelId="{EE5D6CC6-EBC3-414B-AC59-D5D3A0BF8C5B}" type="presParOf" srcId="{6911ED8F-AFF6-4B8F-85A9-7AE5BFDAC941}" destId="{75D6DB4B-9A5A-4448-B486-C85EC8B62829}" srcOrd="0" destOrd="0" presId="urn:microsoft.com/office/officeart/2008/layout/PictureAccentList"/>
    <dgm:cxn modelId="{EF82580E-865D-41AA-83F8-8C75558B5147}" type="presParOf" srcId="{75D6DB4B-9A5A-4448-B486-C85EC8B62829}" destId="{21A2DDCC-21F0-4DAD-8080-754ECEB807B8}" srcOrd="0" destOrd="0" presId="urn:microsoft.com/office/officeart/2008/layout/PictureAccentList"/>
    <dgm:cxn modelId="{29CC93DF-0557-4535-BC03-56F2D26F0830}" type="presParOf" srcId="{75D6DB4B-9A5A-4448-B486-C85EC8B62829}" destId="{D1DF2CD8-8AAF-4C5C-8C2E-CBEEEEE2F391}" srcOrd="1" destOrd="0" presId="urn:microsoft.com/office/officeart/2008/layout/PictureAccentList"/>
    <dgm:cxn modelId="{AAF32C42-98D2-46C9-86B2-5EE905504791}" type="presParOf" srcId="{6911ED8F-AFF6-4B8F-85A9-7AE5BFDAC941}" destId="{FDC9A5D4-44C6-4FCA-951D-A212C605B919}" srcOrd="1" destOrd="0" presId="urn:microsoft.com/office/officeart/2008/layout/PictureAccentList"/>
    <dgm:cxn modelId="{EB180E7E-3565-4D8D-89EA-6C4658869FD8}" type="presParOf" srcId="{FDC9A5D4-44C6-4FCA-951D-A212C605B919}" destId="{1D9D35BF-7794-4230-8134-361AAE24E32B}" srcOrd="0" destOrd="0" presId="urn:microsoft.com/office/officeart/2008/layout/PictureAccentList"/>
    <dgm:cxn modelId="{F30A08BA-9BA0-40CE-A785-CF4E5BA974AB}" type="presParOf" srcId="{FDC9A5D4-44C6-4FCA-951D-A212C605B919}" destId="{8BF038A1-84D7-4D98-A511-5775F008799D}" srcOrd="1" destOrd="0" presId="urn:microsoft.com/office/officeart/2008/layout/PictureAccentList"/>
    <dgm:cxn modelId="{7C73018B-5295-4E5D-A672-C3090CCA1C6F}" type="presParOf" srcId="{6911ED8F-AFF6-4B8F-85A9-7AE5BFDAC941}" destId="{AF281055-FDD5-4136-A070-3059EFF66B10}" srcOrd="2" destOrd="0" presId="urn:microsoft.com/office/officeart/2008/layout/PictureAccentList"/>
    <dgm:cxn modelId="{469B04A4-7E7A-4BBA-B1DE-09E3640EDD80}" type="presParOf" srcId="{AF281055-FDD5-4136-A070-3059EFF66B10}" destId="{BB0A3D8C-359F-4776-927E-D77A149089DD}" srcOrd="0" destOrd="0" presId="urn:microsoft.com/office/officeart/2008/layout/PictureAccentList"/>
    <dgm:cxn modelId="{9855CCE6-1AF4-445A-83AE-CF773138C411}" type="presParOf" srcId="{AF281055-FDD5-4136-A070-3059EFF66B10}" destId="{0C151B2C-97FF-4A3A-8240-656228DF50A5}" srcOrd="1" destOrd="0" presId="urn:microsoft.com/office/officeart/2008/layout/PictureAccentList"/>
    <dgm:cxn modelId="{4B503CF0-72EE-4050-BFF6-BA71BC8DBA8E}" type="presParOf" srcId="{6911ED8F-AFF6-4B8F-85A9-7AE5BFDAC941}" destId="{B0F93949-8FA5-47DE-9E14-D049B372A31F}" srcOrd="3" destOrd="0" presId="urn:microsoft.com/office/officeart/2008/layout/PictureAccentList"/>
    <dgm:cxn modelId="{22C9CDD1-ECBB-470C-BECA-82D9DC6D194B}" type="presParOf" srcId="{B0F93949-8FA5-47DE-9E14-D049B372A31F}" destId="{A2A95A2C-DAFA-495A-8F09-A80C9E8ADDCE}" srcOrd="0" destOrd="0" presId="urn:microsoft.com/office/officeart/2008/layout/PictureAccentList"/>
    <dgm:cxn modelId="{BBECDB8A-628D-4F95-B2FB-9A43BF509DC6}" type="presParOf" srcId="{B0F93949-8FA5-47DE-9E14-D049B372A31F}" destId="{40BB7DF8-8292-4BC0-84CF-3F71D86856D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8A617-F773-4924-BD50-5DE76E3E1893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BD0CC-318F-4C4D-AF81-DEE04D76C71E}">
      <dsp:nvSpPr>
        <dsp:cNvPr id="0" name=""/>
        <dsp:cNvSpPr/>
      </dsp:nvSpPr>
      <dsp:spPr>
        <a:xfrm>
          <a:off x="434398" y="285347"/>
          <a:ext cx="9627556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Education &amp; Health Services: 7.5%</a:t>
          </a:r>
        </a:p>
      </dsp:txBody>
      <dsp:txXfrm>
        <a:off x="434398" y="285347"/>
        <a:ext cx="9627556" cy="570477"/>
      </dsp:txXfrm>
    </dsp:sp>
    <dsp:sp modelId="{5EDE3A66-B246-49CC-AADE-CBEA35864965}">
      <dsp:nvSpPr>
        <dsp:cNvPr id="0" name=""/>
        <dsp:cNvSpPr/>
      </dsp:nvSpPr>
      <dsp:spPr>
        <a:xfrm>
          <a:off x="77849" y="214037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3CAD3-DD5A-4D80-A6A9-AB65AD0ED323}">
      <dsp:nvSpPr>
        <dsp:cNvPr id="0" name=""/>
        <dsp:cNvSpPr/>
      </dsp:nvSpPr>
      <dsp:spPr>
        <a:xfrm>
          <a:off x="903654" y="1140954"/>
          <a:ext cx="9158300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Manufacturing: 7.5%</a:t>
          </a:r>
        </a:p>
      </dsp:txBody>
      <dsp:txXfrm>
        <a:off x="903654" y="1140954"/>
        <a:ext cx="9158300" cy="570477"/>
      </dsp:txXfrm>
    </dsp:sp>
    <dsp:sp modelId="{7ABD7B74-2720-4602-B275-EAE3D8386B7B}">
      <dsp:nvSpPr>
        <dsp:cNvPr id="0" name=""/>
        <dsp:cNvSpPr/>
      </dsp:nvSpPr>
      <dsp:spPr>
        <a:xfrm>
          <a:off x="547106" y="1069644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138452-1651-4D41-8265-6E20C2B11603}">
      <dsp:nvSpPr>
        <dsp:cNvPr id="0" name=""/>
        <dsp:cNvSpPr/>
      </dsp:nvSpPr>
      <dsp:spPr>
        <a:xfrm>
          <a:off x="1118233" y="1996562"/>
          <a:ext cx="8943720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Construction: 5.2%</a:t>
          </a:r>
        </a:p>
      </dsp:txBody>
      <dsp:txXfrm>
        <a:off x="1118233" y="1996562"/>
        <a:ext cx="8943720" cy="570477"/>
      </dsp:txXfrm>
    </dsp:sp>
    <dsp:sp modelId="{B05A3C33-7D79-4BE6-A279-C172A12BEDE6}">
      <dsp:nvSpPr>
        <dsp:cNvPr id="0" name=""/>
        <dsp:cNvSpPr/>
      </dsp:nvSpPr>
      <dsp:spPr>
        <a:xfrm>
          <a:off x="761685" y="1925252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739D5-9859-4BD1-AC49-6BD05D9EEDD5}">
      <dsp:nvSpPr>
        <dsp:cNvPr id="0" name=""/>
        <dsp:cNvSpPr/>
      </dsp:nvSpPr>
      <dsp:spPr>
        <a:xfrm>
          <a:off x="1118233" y="2851627"/>
          <a:ext cx="8943720" cy="570477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Mining &amp; Logging: -6.8%</a:t>
          </a:r>
        </a:p>
      </dsp:txBody>
      <dsp:txXfrm>
        <a:off x="1118233" y="2851627"/>
        <a:ext cx="8943720" cy="570477"/>
      </dsp:txXfrm>
    </dsp:sp>
    <dsp:sp modelId="{D5FF991C-A9C5-486D-B6B4-69088C406462}">
      <dsp:nvSpPr>
        <dsp:cNvPr id="0" name=""/>
        <dsp:cNvSpPr/>
      </dsp:nvSpPr>
      <dsp:spPr>
        <a:xfrm>
          <a:off x="761685" y="2780318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222C7A-1ADA-4F69-8A11-A8AE3F9E8ED0}">
      <dsp:nvSpPr>
        <dsp:cNvPr id="0" name=""/>
        <dsp:cNvSpPr/>
      </dsp:nvSpPr>
      <dsp:spPr>
        <a:xfrm>
          <a:off x="903654" y="3707235"/>
          <a:ext cx="9158300" cy="570477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Information: -6.4%</a:t>
          </a:r>
        </a:p>
      </dsp:txBody>
      <dsp:txXfrm>
        <a:off x="903654" y="3707235"/>
        <a:ext cx="9158300" cy="570477"/>
      </dsp:txXfrm>
    </dsp:sp>
    <dsp:sp modelId="{6A15C2BA-5B1C-4B42-B70A-2A7605E0EDBB}">
      <dsp:nvSpPr>
        <dsp:cNvPr id="0" name=""/>
        <dsp:cNvSpPr/>
      </dsp:nvSpPr>
      <dsp:spPr>
        <a:xfrm>
          <a:off x="547106" y="3635925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9A213-38F4-4974-8AC3-130E5CB3D39E}">
      <dsp:nvSpPr>
        <dsp:cNvPr id="0" name=""/>
        <dsp:cNvSpPr/>
      </dsp:nvSpPr>
      <dsp:spPr>
        <a:xfrm>
          <a:off x="434398" y="4562842"/>
          <a:ext cx="9627556" cy="570477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Leisure &amp; Hospitality: -2.8%</a:t>
          </a:r>
        </a:p>
      </dsp:txBody>
      <dsp:txXfrm>
        <a:off x="434398" y="4562842"/>
        <a:ext cx="9627556" cy="570477"/>
      </dsp:txXfrm>
    </dsp:sp>
    <dsp:sp modelId="{376A983E-5731-49F5-9B53-40960C686949}">
      <dsp:nvSpPr>
        <dsp:cNvPr id="0" name=""/>
        <dsp:cNvSpPr/>
      </dsp:nvSpPr>
      <dsp:spPr>
        <a:xfrm>
          <a:off x="77849" y="4491533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3068B-3AF3-4DE3-9664-F3419A4BC7D0}">
      <dsp:nvSpPr>
        <dsp:cNvPr id="0" name=""/>
        <dsp:cNvSpPr/>
      </dsp:nvSpPr>
      <dsp:spPr>
        <a:xfrm>
          <a:off x="4740299" y="1994267"/>
          <a:ext cx="2534800" cy="2192705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Total Growth: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14.3%</a:t>
          </a:r>
        </a:p>
      </dsp:txBody>
      <dsp:txXfrm>
        <a:off x="5160351" y="2357629"/>
        <a:ext cx="1694696" cy="1465981"/>
      </dsp:txXfrm>
    </dsp:sp>
    <dsp:sp modelId="{B49147A4-69A8-480E-94E8-5E1A2E5EC00E}">
      <dsp:nvSpPr>
        <dsp:cNvPr id="0" name=""/>
        <dsp:cNvSpPr/>
      </dsp:nvSpPr>
      <dsp:spPr>
        <a:xfrm>
          <a:off x="6327571" y="945206"/>
          <a:ext cx="956372" cy="82404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5C6A3-9299-4557-ADEF-5129BF1124F9}">
      <dsp:nvSpPr>
        <dsp:cNvPr id="0" name=""/>
        <dsp:cNvSpPr/>
      </dsp:nvSpPr>
      <dsp:spPr>
        <a:xfrm>
          <a:off x="4973791" y="0"/>
          <a:ext cx="2077251" cy="179706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/>
            </a:rPr>
            <a:t>Construction &amp; Extraction Occupations: 27.4%</a:t>
          </a:r>
          <a:endParaRPr lang="en-US" sz="1800" kern="1200" dirty="0"/>
        </a:p>
      </dsp:txBody>
      <dsp:txXfrm>
        <a:off x="5318036" y="297812"/>
        <a:ext cx="1388761" cy="1201442"/>
      </dsp:txXfrm>
    </dsp:sp>
    <dsp:sp modelId="{5B94A9D8-F9FE-4A14-907E-49D167457A45}">
      <dsp:nvSpPr>
        <dsp:cNvPr id="0" name=""/>
        <dsp:cNvSpPr/>
      </dsp:nvSpPr>
      <dsp:spPr>
        <a:xfrm>
          <a:off x="7443733" y="2485725"/>
          <a:ext cx="956372" cy="82404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66ED0-A3E2-4ABD-940D-FE02417E7752}">
      <dsp:nvSpPr>
        <dsp:cNvPr id="0" name=""/>
        <dsp:cNvSpPr/>
      </dsp:nvSpPr>
      <dsp:spPr>
        <a:xfrm>
          <a:off x="6878871" y="1105316"/>
          <a:ext cx="2077251" cy="179706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effectLst/>
            </a:rPr>
            <a:t>Healthcare Support Occupations: 19.1%</a:t>
          </a:r>
          <a:endParaRPr lang="en-US" sz="1800" kern="1200" dirty="0"/>
        </a:p>
      </dsp:txBody>
      <dsp:txXfrm>
        <a:off x="7223116" y="1403128"/>
        <a:ext cx="1388761" cy="1201442"/>
      </dsp:txXfrm>
    </dsp:sp>
    <dsp:sp modelId="{DB57546E-0B8E-4BC8-A4F2-C9F467863B97}">
      <dsp:nvSpPr>
        <dsp:cNvPr id="0" name=""/>
        <dsp:cNvSpPr/>
      </dsp:nvSpPr>
      <dsp:spPr>
        <a:xfrm>
          <a:off x="6668375" y="4224682"/>
          <a:ext cx="956372" cy="82404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946D1E-CC07-47A0-97FE-409A2302083B}">
      <dsp:nvSpPr>
        <dsp:cNvPr id="0" name=""/>
        <dsp:cNvSpPr/>
      </dsp:nvSpPr>
      <dsp:spPr>
        <a:xfrm>
          <a:off x="6878871" y="3278239"/>
          <a:ext cx="2077251" cy="179706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/>
            </a:rPr>
            <a:t>Healthcare Practitioners &amp; Technical Occupations: 18.6%</a:t>
          </a:r>
          <a:endParaRPr lang="en-US" sz="1800" kern="1200" dirty="0"/>
        </a:p>
      </dsp:txBody>
      <dsp:txXfrm>
        <a:off x="7223116" y="3576051"/>
        <a:ext cx="1388761" cy="1201442"/>
      </dsp:txXfrm>
    </dsp:sp>
    <dsp:sp modelId="{646C6054-1E5C-44BF-92C3-41B26697BB18}">
      <dsp:nvSpPr>
        <dsp:cNvPr id="0" name=""/>
        <dsp:cNvSpPr/>
      </dsp:nvSpPr>
      <dsp:spPr>
        <a:xfrm>
          <a:off x="4745016" y="4405192"/>
          <a:ext cx="956372" cy="82404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EC911-F90C-4D42-8C12-377D16D8E605}">
      <dsp:nvSpPr>
        <dsp:cNvPr id="0" name=""/>
        <dsp:cNvSpPr/>
      </dsp:nvSpPr>
      <dsp:spPr>
        <a:xfrm>
          <a:off x="4973791" y="4384792"/>
          <a:ext cx="2077251" cy="179706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/>
            </a:rPr>
            <a:t>Personal Care &amp; Service Occupations: 18.5%</a:t>
          </a:r>
          <a:endParaRPr lang="en-US" sz="1800" kern="1200" dirty="0"/>
        </a:p>
      </dsp:txBody>
      <dsp:txXfrm>
        <a:off x="5318036" y="4682604"/>
        <a:ext cx="1388761" cy="1201442"/>
      </dsp:txXfrm>
    </dsp:sp>
    <dsp:sp modelId="{96D210D2-9B4B-443D-B499-D5A267A03CC3}">
      <dsp:nvSpPr>
        <dsp:cNvPr id="0" name=""/>
        <dsp:cNvSpPr/>
      </dsp:nvSpPr>
      <dsp:spPr>
        <a:xfrm>
          <a:off x="3610576" y="2865291"/>
          <a:ext cx="956372" cy="82404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DAF2B-7C02-4479-A188-784194B18C00}">
      <dsp:nvSpPr>
        <dsp:cNvPr id="0" name=""/>
        <dsp:cNvSpPr/>
      </dsp:nvSpPr>
      <dsp:spPr>
        <a:xfrm>
          <a:off x="3059865" y="3279476"/>
          <a:ext cx="2077251" cy="179706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Farming, Fishing, &amp; Forestry Occupations: 16.6%</a:t>
          </a:r>
        </a:p>
      </dsp:txBody>
      <dsp:txXfrm>
        <a:off x="3404110" y="3577288"/>
        <a:ext cx="1388761" cy="1201442"/>
      </dsp:txXfrm>
    </dsp:sp>
    <dsp:sp modelId="{F023552A-DE50-4F14-9480-7004669BC7B5}">
      <dsp:nvSpPr>
        <dsp:cNvPr id="0" name=""/>
        <dsp:cNvSpPr/>
      </dsp:nvSpPr>
      <dsp:spPr>
        <a:xfrm>
          <a:off x="3059865" y="1102843"/>
          <a:ext cx="2077251" cy="179706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Architecture &amp; Engineering Occupations: 16.3%</a:t>
          </a:r>
        </a:p>
      </dsp:txBody>
      <dsp:txXfrm>
        <a:off x="3404110" y="1400655"/>
        <a:ext cx="1388761" cy="12014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1DCE6-5402-4DEA-8BA5-A30BD4769735}">
      <dsp:nvSpPr>
        <dsp:cNvPr id="0" name=""/>
        <dsp:cNvSpPr/>
      </dsp:nvSpPr>
      <dsp:spPr>
        <a:xfrm>
          <a:off x="1403048" y="1536"/>
          <a:ext cx="7276157" cy="1170612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Total STEM Employment: 23.5%</a:t>
          </a:r>
        </a:p>
      </dsp:txBody>
      <dsp:txXfrm>
        <a:off x="1437334" y="35822"/>
        <a:ext cx="7207585" cy="1102040"/>
      </dsp:txXfrm>
    </dsp:sp>
    <dsp:sp modelId="{21A2DDCC-21F0-4DAD-8080-754ECEB807B8}">
      <dsp:nvSpPr>
        <dsp:cNvPr id="0" name=""/>
        <dsp:cNvSpPr/>
      </dsp:nvSpPr>
      <dsp:spPr>
        <a:xfrm>
          <a:off x="1403048" y="1382858"/>
          <a:ext cx="1170612" cy="117061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F2CD8-8AAF-4C5C-8C2E-CBEEEEE2F391}">
      <dsp:nvSpPr>
        <dsp:cNvPr id="0" name=""/>
        <dsp:cNvSpPr/>
      </dsp:nvSpPr>
      <dsp:spPr>
        <a:xfrm>
          <a:off x="2643897" y="1382858"/>
          <a:ext cx="6035308" cy="117061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/>
            </a:rPr>
            <a:t>Health Occupations: 25.1%</a:t>
          </a:r>
          <a:endParaRPr lang="en-US" sz="2000" b="1" kern="1200" dirty="0"/>
        </a:p>
      </dsp:txBody>
      <dsp:txXfrm>
        <a:off x="2701052" y="1440013"/>
        <a:ext cx="5920998" cy="1056302"/>
      </dsp:txXfrm>
    </dsp:sp>
    <dsp:sp modelId="{1D9D35BF-7794-4230-8134-361AAE24E32B}">
      <dsp:nvSpPr>
        <dsp:cNvPr id="0" name=""/>
        <dsp:cNvSpPr/>
      </dsp:nvSpPr>
      <dsp:spPr>
        <a:xfrm>
          <a:off x="1403048" y="2693944"/>
          <a:ext cx="1170612" cy="117061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038A1-84D7-4D98-A511-5775F008799D}">
      <dsp:nvSpPr>
        <dsp:cNvPr id="0" name=""/>
        <dsp:cNvSpPr/>
      </dsp:nvSpPr>
      <dsp:spPr>
        <a:xfrm>
          <a:off x="2643897" y="2693944"/>
          <a:ext cx="6035308" cy="117061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/>
            </a:rPr>
            <a:t>Life and Physical Science, Engineering, Mathematics, and Information Technology Occupations: 17.3%</a:t>
          </a:r>
          <a:endParaRPr lang="en-US" sz="2000" b="1" kern="1200" dirty="0"/>
        </a:p>
      </dsp:txBody>
      <dsp:txXfrm>
        <a:off x="2701052" y="2751099"/>
        <a:ext cx="5920998" cy="1056302"/>
      </dsp:txXfrm>
    </dsp:sp>
    <dsp:sp modelId="{BB0A3D8C-359F-4776-927E-D77A149089DD}">
      <dsp:nvSpPr>
        <dsp:cNvPr id="0" name=""/>
        <dsp:cNvSpPr/>
      </dsp:nvSpPr>
      <dsp:spPr>
        <a:xfrm>
          <a:off x="1403048" y="4005030"/>
          <a:ext cx="1170612" cy="117061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51B2C-97FF-4A3A-8240-656228DF50A5}">
      <dsp:nvSpPr>
        <dsp:cNvPr id="0" name=""/>
        <dsp:cNvSpPr/>
      </dsp:nvSpPr>
      <dsp:spPr>
        <a:xfrm>
          <a:off x="2643897" y="4005030"/>
          <a:ext cx="6035308" cy="117061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/>
            </a:rPr>
            <a:t>Architecture Occupations: 13.3%</a:t>
          </a:r>
          <a:endParaRPr lang="en-US" sz="2000" b="1" kern="1200" dirty="0"/>
        </a:p>
      </dsp:txBody>
      <dsp:txXfrm>
        <a:off x="2701052" y="4062185"/>
        <a:ext cx="5920998" cy="1056302"/>
      </dsp:txXfrm>
    </dsp:sp>
    <dsp:sp modelId="{A2A95A2C-DAFA-495A-8F09-A80C9E8ADDCE}">
      <dsp:nvSpPr>
        <dsp:cNvPr id="0" name=""/>
        <dsp:cNvSpPr/>
      </dsp:nvSpPr>
      <dsp:spPr>
        <a:xfrm>
          <a:off x="1403048" y="5316116"/>
          <a:ext cx="1170612" cy="117061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B7DF8-8292-4BC0-84CF-3F71D86856D9}">
      <dsp:nvSpPr>
        <dsp:cNvPr id="0" name=""/>
        <dsp:cNvSpPr/>
      </dsp:nvSpPr>
      <dsp:spPr>
        <a:xfrm>
          <a:off x="2643897" y="5316116"/>
          <a:ext cx="6035308" cy="117061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Social Science Occupations: 12%</a:t>
          </a:r>
        </a:p>
      </dsp:txBody>
      <dsp:txXfrm>
        <a:off x="2701052" y="5373271"/>
        <a:ext cx="5920998" cy="1056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574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5756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398872" y="2481371"/>
            <a:ext cx="9394256" cy="12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Roboto Slab"/>
              <a:buNone/>
              <a:defRPr sz="45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398872" y="3872045"/>
            <a:ext cx="9394257" cy="62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969829" y="6019800"/>
            <a:ext cx="3222171" cy="838200"/>
          </a:xfrm>
          <a:custGeom>
            <a:avLst/>
            <a:gdLst/>
            <a:ahLst/>
            <a:cxnLst/>
            <a:rect l="l" t="t" r="r" b="b"/>
            <a:pathLst>
              <a:path w="4910180" h="1179444" extrusionOk="0">
                <a:moveTo>
                  <a:pt x="0" y="1179444"/>
                </a:moveTo>
                <a:lnTo>
                  <a:pt x="4909932" y="0"/>
                </a:lnTo>
                <a:cubicBezTo>
                  <a:pt x="4912140" y="375478"/>
                  <a:pt x="4898845" y="795629"/>
                  <a:pt x="4901053" y="1171107"/>
                </a:cubicBezTo>
                <a:lnTo>
                  <a:pt x="0" y="11794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0802" y="6234915"/>
            <a:ext cx="951307" cy="429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921" y="222971"/>
            <a:ext cx="2146822" cy="72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838200" y="1143003"/>
            <a:ext cx="1051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838200" y="1956257"/>
            <a:ext cx="10515600" cy="418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8969829" y="6019800"/>
            <a:ext cx="3222171" cy="838200"/>
          </a:xfrm>
          <a:custGeom>
            <a:avLst/>
            <a:gdLst/>
            <a:ahLst/>
            <a:cxnLst/>
            <a:rect l="l" t="t" r="r" b="b"/>
            <a:pathLst>
              <a:path w="4910180" h="1179444" extrusionOk="0">
                <a:moveTo>
                  <a:pt x="0" y="1179444"/>
                </a:moveTo>
                <a:lnTo>
                  <a:pt x="4909932" y="0"/>
                </a:lnTo>
                <a:cubicBezTo>
                  <a:pt x="4912140" y="375478"/>
                  <a:pt x="4898845" y="795629"/>
                  <a:pt x="4901053" y="1171107"/>
                </a:cubicBezTo>
                <a:lnTo>
                  <a:pt x="0" y="11794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0802" y="6234915"/>
            <a:ext cx="951307" cy="429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921" y="222971"/>
            <a:ext cx="2146822" cy="72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839788" y="1077687"/>
            <a:ext cx="10515600" cy="67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839788" y="1746479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839788" y="2570391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3"/>
          </p:nvPr>
        </p:nvSpPr>
        <p:spPr>
          <a:xfrm>
            <a:off x="6172200" y="1746479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4"/>
          </p:nvPr>
        </p:nvSpPr>
        <p:spPr>
          <a:xfrm>
            <a:off x="6172200" y="2570391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8969829" y="6019800"/>
            <a:ext cx="3222171" cy="838200"/>
          </a:xfrm>
          <a:custGeom>
            <a:avLst/>
            <a:gdLst/>
            <a:ahLst/>
            <a:cxnLst/>
            <a:rect l="l" t="t" r="r" b="b"/>
            <a:pathLst>
              <a:path w="4910180" h="1179444" extrusionOk="0">
                <a:moveTo>
                  <a:pt x="0" y="1179444"/>
                </a:moveTo>
                <a:lnTo>
                  <a:pt x="4909932" y="0"/>
                </a:lnTo>
                <a:cubicBezTo>
                  <a:pt x="4912140" y="375478"/>
                  <a:pt x="4898845" y="795629"/>
                  <a:pt x="4901053" y="1171107"/>
                </a:cubicBezTo>
                <a:lnTo>
                  <a:pt x="0" y="11794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0802" y="6234915"/>
            <a:ext cx="951307" cy="429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921" y="222971"/>
            <a:ext cx="2146822" cy="72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9788" y="1324882"/>
            <a:ext cx="3932237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5183188" y="1324883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839788" y="2394858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969829" y="6019800"/>
            <a:ext cx="3222171" cy="838200"/>
          </a:xfrm>
          <a:custGeom>
            <a:avLst/>
            <a:gdLst/>
            <a:ahLst/>
            <a:cxnLst/>
            <a:rect l="l" t="t" r="r" b="b"/>
            <a:pathLst>
              <a:path w="4910180" h="1179444" extrusionOk="0">
                <a:moveTo>
                  <a:pt x="0" y="1179444"/>
                </a:moveTo>
                <a:lnTo>
                  <a:pt x="4909932" y="0"/>
                </a:lnTo>
                <a:cubicBezTo>
                  <a:pt x="4912140" y="375478"/>
                  <a:pt x="4898845" y="795629"/>
                  <a:pt x="4901053" y="1171107"/>
                </a:cubicBezTo>
                <a:lnTo>
                  <a:pt x="0" y="11794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6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0802" y="6234915"/>
            <a:ext cx="951307" cy="429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921" y="222971"/>
            <a:ext cx="2146822" cy="72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>
            <a:spLocks noGrp="1"/>
          </p:cNvSpPr>
          <p:nvPr>
            <p:ph type="pic" idx="2"/>
          </p:nvPr>
        </p:nvSpPr>
        <p:spPr>
          <a:xfrm>
            <a:off x="0" y="0"/>
            <a:ext cx="11767457" cy="6531429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6"/>
          <p:cNvSpPr/>
          <p:nvPr/>
        </p:nvSpPr>
        <p:spPr>
          <a:xfrm>
            <a:off x="8969829" y="6019800"/>
            <a:ext cx="3222171" cy="838200"/>
          </a:xfrm>
          <a:custGeom>
            <a:avLst/>
            <a:gdLst/>
            <a:ahLst/>
            <a:cxnLst/>
            <a:rect l="l" t="t" r="r" b="b"/>
            <a:pathLst>
              <a:path w="4910180" h="1179444" extrusionOk="0">
                <a:moveTo>
                  <a:pt x="0" y="1179444"/>
                </a:moveTo>
                <a:lnTo>
                  <a:pt x="4909932" y="0"/>
                </a:lnTo>
                <a:cubicBezTo>
                  <a:pt x="4912140" y="375478"/>
                  <a:pt x="4898845" y="795629"/>
                  <a:pt x="4901053" y="1171107"/>
                </a:cubicBezTo>
                <a:lnTo>
                  <a:pt x="0" y="11794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0802" y="6234915"/>
            <a:ext cx="951307" cy="429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921" y="222971"/>
            <a:ext cx="2146822" cy="72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bls.gov/eag/eag.id.htm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ctrTitle"/>
          </p:nvPr>
        </p:nvSpPr>
        <p:spPr>
          <a:xfrm>
            <a:off x="1398872" y="2481371"/>
            <a:ext cx="9394256" cy="12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Roboto Slab"/>
              <a:buNone/>
            </a:pPr>
            <a:r>
              <a:rPr lang="en-US" dirty="0"/>
              <a:t>Idaho Labor Market Outlook</a:t>
            </a:r>
            <a:endParaRPr dirty="0"/>
          </a:p>
        </p:txBody>
      </p:sp>
      <p:sp>
        <p:nvSpPr>
          <p:cNvPr id="48" name="Google Shape;48;p7"/>
          <p:cNvSpPr txBox="1">
            <a:spLocks noGrp="1"/>
          </p:cNvSpPr>
          <p:nvPr>
            <p:ph type="subTitle" idx="1"/>
          </p:nvPr>
        </p:nvSpPr>
        <p:spPr>
          <a:xfrm>
            <a:off x="1398872" y="3872044"/>
            <a:ext cx="9394257" cy="2026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</a:pPr>
            <a:r>
              <a:rPr lang="en-US" sz="2400" dirty="0"/>
              <a:t>Dr. Iris Buder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</a:pPr>
            <a:r>
              <a:rPr lang="en-US" sz="2400" dirty="0"/>
              <a:t>Associate Professor of Economics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</a:pPr>
            <a:r>
              <a:rPr lang="en-US" sz="2400" dirty="0"/>
              <a:t>Department of Economics &amp; Finance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</a:pPr>
            <a:r>
              <a:rPr lang="en-US" sz="2400" dirty="0"/>
              <a:t>College of Business</a:t>
            </a:r>
            <a:endParaRPr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CE99D-3D08-4BEF-AEBE-4F3443623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420"/>
            <a:ext cx="10515600" cy="685800"/>
          </a:xfrm>
        </p:spPr>
        <p:txBody>
          <a:bodyPr/>
          <a:lstStyle/>
          <a:p>
            <a:r>
              <a:rPr lang="en-US" dirty="0"/>
              <a:t>Education &amp; Labor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39A02-1646-472C-A657-EE0748CFD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28" y="1005255"/>
            <a:ext cx="9955369" cy="545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94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AEA69BB-908F-4E98-A9F4-0F4106F2E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382" y="486180"/>
            <a:ext cx="10515600" cy="685800"/>
          </a:xfrm>
        </p:spPr>
        <p:txBody>
          <a:bodyPr/>
          <a:lstStyle/>
          <a:p>
            <a:r>
              <a:rPr lang="en-US" dirty="0"/>
              <a:t>Labor Force Participation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8344C1-17E7-447D-8E53-4417C89B8946}"/>
              </a:ext>
            </a:extLst>
          </p:cNvPr>
          <p:cNvSpPr txBox="1"/>
          <p:nvPr/>
        </p:nvSpPr>
        <p:spPr>
          <a:xfrm>
            <a:off x="0" y="6488668"/>
            <a:ext cx="597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Source: Federal Reserve Bank of St. Louis (FRED), 2024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BB2C057-3AA1-485D-9ED0-DE3BC41A1C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312720"/>
              </p:ext>
            </p:extLst>
          </p:nvPr>
        </p:nvGraphicFramePr>
        <p:xfrm>
          <a:off x="304800" y="1043940"/>
          <a:ext cx="11811000" cy="557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1C0A32C-8E05-46F6-A530-873D41AA2913}"/>
              </a:ext>
            </a:extLst>
          </p:cNvPr>
          <p:cNvSpPr txBox="1"/>
          <p:nvPr/>
        </p:nvSpPr>
        <p:spPr>
          <a:xfrm>
            <a:off x="670666" y="1962013"/>
            <a:ext cx="69095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Idaho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7D4D84-FD2F-4E86-BF83-39C2CE445151}"/>
              </a:ext>
            </a:extLst>
          </p:cNvPr>
          <p:cNvSpPr txBox="1"/>
          <p:nvPr/>
        </p:nvSpPr>
        <p:spPr>
          <a:xfrm>
            <a:off x="561303" y="2973641"/>
            <a:ext cx="6046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2129652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D419C-C524-4542-A7D4-8BB550070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5955"/>
            <a:ext cx="10515600" cy="685800"/>
          </a:xfrm>
        </p:spPr>
        <p:txBody>
          <a:bodyPr/>
          <a:lstStyle/>
          <a:p>
            <a:r>
              <a:rPr lang="en-US" dirty="0"/>
              <a:t>Unemployment Rate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9DD700-E9AB-4168-9322-1CC93D7DF8E0}"/>
              </a:ext>
            </a:extLst>
          </p:cNvPr>
          <p:cNvSpPr txBox="1"/>
          <p:nvPr/>
        </p:nvSpPr>
        <p:spPr>
          <a:xfrm>
            <a:off x="0" y="6488668"/>
            <a:ext cx="597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Source: Federal Reserve Bank of St. Louis (FRED), 2024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0BC90ED-B59C-4AA5-88C8-4CBDD0B68A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082869"/>
              </p:ext>
            </p:extLst>
          </p:nvPr>
        </p:nvGraphicFramePr>
        <p:xfrm>
          <a:off x="525780" y="1363980"/>
          <a:ext cx="11666220" cy="521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D7731EC-66E9-444D-A6F9-852621350D6C}"/>
              </a:ext>
            </a:extLst>
          </p:cNvPr>
          <p:cNvSpPr txBox="1"/>
          <p:nvPr/>
        </p:nvSpPr>
        <p:spPr>
          <a:xfrm>
            <a:off x="10825444" y="5654658"/>
            <a:ext cx="69095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Idaho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BFE9CA-FE53-42BA-A88B-02E7B5DAF08E}"/>
              </a:ext>
            </a:extLst>
          </p:cNvPr>
          <p:cNvSpPr txBox="1"/>
          <p:nvPr/>
        </p:nvSpPr>
        <p:spPr>
          <a:xfrm>
            <a:off x="11170920" y="4898980"/>
            <a:ext cx="6046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2455486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A9B5E3-BB52-422E-A048-CDE153559D45}"/>
              </a:ext>
            </a:extLst>
          </p:cNvPr>
          <p:cNvSpPr txBox="1"/>
          <p:nvPr/>
        </p:nvSpPr>
        <p:spPr>
          <a:xfrm>
            <a:off x="137160" y="1239530"/>
            <a:ext cx="378714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US: +1.4%</a:t>
            </a:r>
          </a:p>
          <a:p>
            <a:endParaRPr lang="en-US" sz="2800" b="1" dirty="0">
              <a:solidFill>
                <a:schemeClr val="accent6"/>
              </a:solidFill>
            </a:endParaRPr>
          </a:p>
          <a:p>
            <a:r>
              <a:rPr lang="en-US" sz="2800" b="1" dirty="0">
                <a:solidFill>
                  <a:schemeClr val="accent6"/>
                </a:solidFill>
              </a:rPr>
              <a:t>Idaho: 3.1%</a:t>
            </a:r>
          </a:p>
          <a:p>
            <a:r>
              <a:rPr lang="en-US" sz="2800" b="1" dirty="0"/>
              <a:t>Alaska: 2.8%</a:t>
            </a:r>
          </a:p>
          <a:p>
            <a:r>
              <a:rPr lang="en-US" sz="2800" b="1" dirty="0"/>
              <a:t>Missouri: 2.7%</a:t>
            </a:r>
          </a:p>
          <a:p>
            <a:r>
              <a:rPr lang="en-US" sz="2800" b="1" dirty="0"/>
              <a:t>S. Carolina: 2.6%</a:t>
            </a:r>
          </a:p>
          <a:p>
            <a:r>
              <a:rPr lang="en-US" sz="2800" b="1" dirty="0"/>
              <a:t>Montana: 2.4%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FD3B97-DDAB-48B8-B381-31FFFAED9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560" y="15240"/>
            <a:ext cx="8854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43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E59A216-8A5A-4705-AED6-DB96CBE11F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6360061"/>
              </p:ext>
            </p:extLst>
          </p:nvPr>
        </p:nvGraphicFramePr>
        <p:xfrm>
          <a:off x="1156235" y="1236488"/>
          <a:ext cx="1013853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35FAAE8-1B58-47C6-9F80-DA8AEC5E54EF}"/>
              </a:ext>
            </a:extLst>
          </p:cNvPr>
          <p:cNvSpPr txBox="1"/>
          <p:nvPr/>
        </p:nvSpPr>
        <p:spPr>
          <a:xfrm>
            <a:off x="0" y="6550223"/>
            <a:ext cx="6343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Source: Bureau of Labor Statistics (</a:t>
            </a:r>
            <a:r>
              <a:rPr lang="en-US" dirty="0">
                <a:solidFill>
                  <a:schemeClr val="accent6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https://www.bls.gov/eag/eag.id.htm</a:t>
            </a:r>
            <a:r>
              <a:rPr lang="en-US" dirty="0">
                <a:solidFill>
                  <a:schemeClr val="accent6"/>
                </a:solidFill>
              </a:rPr>
              <a:t>), 2024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21F117D-B044-4A78-AC10-925F11FC9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477" y="202845"/>
            <a:ext cx="10515600" cy="685800"/>
          </a:xfrm>
        </p:spPr>
        <p:txBody>
          <a:bodyPr/>
          <a:lstStyle/>
          <a:p>
            <a:r>
              <a:rPr lang="en-US" sz="4400" dirty="0"/>
              <a:t>Key Employment % Changes: </a:t>
            </a:r>
            <a:br>
              <a:rPr lang="en-US" sz="4400" dirty="0"/>
            </a:br>
            <a:r>
              <a:rPr lang="en-US" sz="4400" dirty="0"/>
              <a:t>2023-2024</a:t>
            </a:r>
            <a:br>
              <a:rPr lang="en-US" sz="4400" dirty="0"/>
            </a:br>
            <a:br>
              <a:rPr lang="en-US" sz="4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94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56213-7A5C-4FD4-9000-E4D94D68B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40951"/>
            <a:ext cx="2735249" cy="2509630"/>
          </a:xfrm>
        </p:spPr>
        <p:txBody>
          <a:bodyPr/>
          <a:lstStyle/>
          <a:p>
            <a:r>
              <a:rPr lang="en-US" sz="3200" dirty="0"/>
              <a:t>Number of unemployed persons per job opening, seasonally adjusted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4A7C859-60FE-40F6-90DF-46CE0857BE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068050"/>
              </p:ext>
            </p:extLst>
          </p:nvPr>
        </p:nvGraphicFramePr>
        <p:xfrm>
          <a:off x="2576223" y="310102"/>
          <a:ext cx="9493856" cy="640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EC34CBD-FB5F-4D39-B3EF-F57C3CEF051F}"/>
              </a:ext>
            </a:extLst>
          </p:cNvPr>
          <p:cNvSpPr txBox="1"/>
          <p:nvPr/>
        </p:nvSpPr>
        <p:spPr>
          <a:xfrm>
            <a:off x="0" y="6550223"/>
            <a:ext cx="3507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Source: Bureau of Labor Statistics, 2024</a:t>
            </a:r>
          </a:p>
        </p:txBody>
      </p:sp>
    </p:spTree>
    <p:extLst>
      <p:ext uri="{BB962C8B-B14F-4D97-AF65-F5344CB8AC3E}">
        <p14:creationId xmlns:p14="http://schemas.microsoft.com/office/powerpoint/2010/main" val="3746697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1439-4765-4E56-B7E2-93458A0AA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178" y="650022"/>
            <a:ext cx="10515600" cy="685800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77AED-D295-43ED-AE79-6F9F5825B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734" y="1335822"/>
            <a:ext cx="11783833" cy="53194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b="1" dirty="0"/>
              <a:t>Tight labor market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/>
              <a:t>Demographic changes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/>
              <a:t>Turnover rate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/>
              <a:t>Population Growth and Migration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/>
              <a:t>Supply or cost of workers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99099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B8B3E3E-351B-4505-ACD3-0E6E6E00A3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2499747"/>
              </p:ext>
            </p:extLst>
          </p:nvPr>
        </p:nvGraphicFramePr>
        <p:xfrm>
          <a:off x="64394" y="367048"/>
          <a:ext cx="12015989" cy="6181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BA697C0-029F-4CC0-B2A1-8316E790F773}"/>
              </a:ext>
            </a:extLst>
          </p:cNvPr>
          <p:cNvSpPr txBox="1"/>
          <p:nvPr/>
        </p:nvSpPr>
        <p:spPr>
          <a:xfrm>
            <a:off x="-1" y="6550223"/>
            <a:ext cx="6619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Source: Long Term Occupational Projections, Idaho Department of Labor (2024)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92D128-FED9-4DEB-A774-8EAA460BD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2792" y="2623778"/>
            <a:ext cx="3482662" cy="1709668"/>
          </a:xfrm>
        </p:spPr>
        <p:txBody>
          <a:bodyPr/>
          <a:lstStyle/>
          <a:p>
            <a:r>
              <a:rPr lang="en-US" sz="4000" dirty="0"/>
              <a:t>Occupation Projections: </a:t>
            </a:r>
            <a:br>
              <a:rPr lang="en-US" sz="4000" dirty="0"/>
            </a:br>
            <a:r>
              <a:rPr lang="en-US" sz="4000" dirty="0"/>
              <a:t>2022 – 2032 </a:t>
            </a:r>
          </a:p>
        </p:txBody>
      </p:sp>
    </p:spTree>
    <p:extLst>
      <p:ext uri="{BB962C8B-B14F-4D97-AF65-F5344CB8AC3E}">
        <p14:creationId xmlns:p14="http://schemas.microsoft.com/office/powerpoint/2010/main" val="4258736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B8B3E3E-351B-4505-ACD3-0E6E6E00A3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1882168"/>
              </p:ext>
            </p:extLst>
          </p:nvPr>
        </p:nvGraphicFramePr>
        <p:xfrm>
          <a:off x="2003729" y="63611"/>
          <a:ext cx="10082254" cy="6488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BA697C0-029F-4CC0-B2A1-8316E790F773}"/>
              </a:ext>
            </a:extLst>
          </p:cNvPr>
          <p:cNvSpPr txBox="1"/>
          <p:nvPr/>
        </p:nvSpPr>
        <p:spPr>
          <a:xfrm>
            <a:off x="-1" y="6550223"/>
            <a:ext cx="6619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Source: Long Term Occupational Projections, Idaho Department of Labor (2024)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92D128-FED9-4DEB-A774-8EAA460BD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83350"/>
            <a:ext cx="3390900" cy="2615964"/>
          </a:xfrm>
        </p:spPr>
        <p:txBody>
          <a:bodyPr/>
          <a:lstStyle/>
          <a:p>
            <a:r>
              <a:rPr lang="en-US" sz="4000" dirty="0"/>
              <a:t>STEM Employment Projections: </a:t>
            </a:r>
            <a:br>
              <a:rPr lang="en-US" sz="4000" dirty="0"/>
            </a:br>
            <a:r>
              <a:rPr lang="en-US" sz="4000" dirty="0"/>
              <a:t>2022 – 2032 </a:t>
            </a:r>
          </a:p>
        </p:txBody>
      </p:sp>
    </p:spTree>
    <p:extLst>
      <p:ext uri="{BB962C8B-B14F-4D97-AF65-F5344CB8AC3E}">
        <p14:creationId xmlns:p14="http://schemas.microsoft.com/office/powerpoint/2010/main" val="3024291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daho State">
      <a:dk1>
        <a:srgbClr val="000000"/>
      </a:dk1>
      <a:lt1>
        <a:srgbClr val="FFFFFF"/>
      </a:lt1>
      <a:dk2>
        <a:srgbClr val="828282"/>
      </a:dk2>
      <a:lt2>
        <a:srgbClr val="E6E7E8"/>
      </a:lt2>
      <a:accent1>
        <a:srgbClr val="F37920"/>
      </a:accent1>
      <a:accent2>
        <a:srgbClr val="A7A7A7"/>
      </a:accent2>
      <a:accent3>
        <a:srgbClr val="A7A7A7"/>
      </a:accent3>
      <a:accent4>
        <a:srgbClr val="FFFFFF"/>
      </a:accent4>
      <a:accent5>
        <a:srgbClr val="F69240"/>
      </a:accent5>
      <a:accent6>
        <a:srgbClr val="F37920"/>
      </a:accent6>
      <a:hlink>
        <a:srgbClr val="F37920"/>
      </a:hlink>
      <a:folHlink>
        <a:srgbClr val="828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</TotalTime>
  <Words>345</Words>
  <Application>Microsoft Office PowerPoint</Application>
  <PresentationFormat>Widescreen</PresentationFormat>
  <Paragraphs>77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Roboto Slab</vt:lpstr>
      <vt:lpstr>Calibri</vt:lpstr>
      <vt:lpstr>Roboto</vt:lpstr>
      <vt:lpstr>Office Theme</vt:lpstr>
      <vt:lpstr>Idaho Labor Market Outlook</vt:lpstr>
      <vt:lpstr>Labor Force Participation</vt:lpstr>
      <vt:lpstr>Unemployment Rate</vt:lpstr>
      <vt:lpstr>PowerPoint Presentation</vt:lpstr>
      <vt:lpstr>Key Employment % Changes:  2023-2024  </vt:lpstr>
      <vt:lpstr>Number of unemployed persons per job opening, seasonally adjusted</vt:lpstr>
      <vt:lpstr>Challenges</vt:lpstr>
      <vt:lpstr>Occupation Projections:  2022 – 2032 </vt:lpstr>
      <vt:lpstr>STEM Employment Projections:  2022 – 2032 </vt:lpstr>
      <vt:lpstr>Education &amp; Labor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Iris Buder</dc:creator>
  <cp:lastModifiedBy>Iris Buder</cp:lastModifiedBy>
  <cp:revision>73</cp:revision>
  <dcterms:modified xsi:type="dcterms:W3CDTF">2025-01-24T03:58:43Z</dcterms:modified>
</cp:coreProperties>
</file>